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_rels/notesSlide21.xml.rels" ContentType="application/vnd.openxmlformats-package.relationships+xml"/>
  <Override PartName="/ppt/notesSlides/_rels/notesSlide20.xml.rels" ContentType="application/vnd.openxmlformats-package.relationships+xml"/>
  <Override PartName="/ppt/notesSlides/_rels/notesSlide16.xml.rels" ContentType="application/vnd.openxmlformats-package.relationships+xml"/>
  <Override PartName="/ppt/notesSlides/_rels/notesSlide10.xml.rels" ContentType="application/vnd.openxmlformats-package.relationships+xml"/>
  <Override PartName="/ppt/notesSlides/_rels/notesSlide18.xml.rels" ContentType="application/vnd.openxmlformats-package.relationships+xml"/>
  <Override PartName="/ppt/notesSlides/_rels/notesSlide12.xml.rels" ContentType="application/vnd.openxmlformats-package.relationships+xml"/>
  <Override PartName="/ppt/notesSlides/_rels/notesSlide17.xml.rels" ContentType="application/vnd.openxmlformats-package.relationships+xml"/>
  <Override PartName="/ppt/notesSlides/_rels/notesSlide11.xml.rels" ContentType="application/vnd.openxmlformats-package.relationships+xml"/>
  <Override PartName="/ppt/notesSlides/_rels/notesSlide28.xml.rels" ContentType="application/vnd.openxmlformats-package.relationships+xml"/>
  <Override PartName="/ppt/notesSlides/_rels/notesSlide15.xml.rels" ContentType="application/vnd.openxmlformats-package.relationships+xml"/>
  <Override PartName="/ppt/notesSlides/_rels/notesSlide14.xml.rels" ContentType="application/vnd.openxmlformats-package.relationships+xml"/>
  <Override PartName="/ppt/notesSlides/_rels/notesSlide13.xml.rels" ContentType="application/vnd.openxmlformats-package.relationships+xml"/>
  <Override PartName="/ppt/notesSlides/_rels/notesSlide9.xml.rels" ContentType="application/vnd.openxmlformats-package.relationships+xml"/>
  <Override PartName="/ppt/notesSlides/notesSlide21.xml" ContentType="application/vnd.openxmlformats-officedocument.presentationml.notesSlide+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16.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notesSlides/notesSlide11.xml" ContentType="application/vnd.openxmlformats-officedocument.presentationml.notesSlide+xml"/>
  <Override PartName="/ppt/notesSlides/notesSlide10.xml" ContentType="application/vnd.openxmlformats-officedocument.presentationml.notesSlide+xml"/>
  <Override PartName="/ppt/notesSlides/notesSlide15.xml" ContentType="application/vnd.openxmlformats-officedocument.presentationml.notesSlide+xml"/>
  <Override PartName="/ppt/notesSlides/notesSlide20.xml" ContentType="application/vnd.openxmlformats-officedocument.presentationml.notesSlide+xml"/>
  <Override PartName="/ppt/notesSlides/notesSlide18.xml" ContentType="application/vnd.openxmlformats-officedocument.presentationml.notesSlide+xml"/>
  <Override PartName="/ppt/notesSlides/notesSlide9.xml" ContentType="application/vnd.openxmlformats-officedocument.presentationml.notesSlide+xml"/>
  <Override PartName="/ppt/_rels/presentation.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23.xml.rels" ContentType="application/vnd.openxmlformats-package.relationships+xml"/>
  <Override PartName="/ppt/slideLayouts/_rels/slideLayout30.xml.rels" ContentType="application/vnd.openxmlformats-package.relationships+xml"/>
  <Override PartName="/ppt/slideLayouts/_rels/slideLayout14.xml.rels" ContentType="application/vnd.openxmlformats-package.relationships+xml"/>
  <Override PartName="/ppt/slideLayouts/_rels/slideLayout29.xml.rels" ContentType="application/vnd.openxmlformats-package.relationships+xml"/>
  <Override PartName="/ppt/slideLayouts/_rels/slideLayout10.xml.rels" ContentType="application/vnd.openxmlformats-package.relationships+xml"/>
  <Override PartName="/ppt/slideLayouts/_rels/slideLayout25.xml.rels" ContentType="application/vnd.openxmlformats-package.relationships+xml"/>
  <Override PartName="/ppt/slideLayouts/_rels/slideLayout16.xml.rels" ContentType="application/vnd.openxmlformats-package.relationships+xml"/>
  <Override PartName="/ppt/slideLayouts/_rels/slideLayout32.xml.rels" ContentType="application/vnd.openxmlformats-package.relationships+xml"/>
  <Override PartName="/ppt/slideLayouts/_rels/slideLayout34.xml.rels" ContentType="application/vnd.openxmlformats-package.relationships+xml"/>
  <Override PartName="/ppt/slideLayouts/_rels/slideLayout20.xml.rels" ContentType="application/vnd.openxmlformats-package.relationships+xml"/>
  <Override PartName="/ppt/slideLayouts/_rels/slideLayout35.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31.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22.xml.rels" ContentType="application/vnd.openxmlformats-package.relationships+xml"/>
  <Override PartName="/ppt/slideLayouts/_rels/slideLayout28.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6.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27.xml.rels" ContentType="application/vnd.openxmlformats-package.relationships+xml"/>
  <Override PartName="/ppt/slideLayouts/_rels/slideLayout5.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1.xml.rels" ContentType="application/vnd.openxmlformats-package.relationships+xml"/>
  <Override PartName="/ppt/slideLayouts/_rels/slideLayout26.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33.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2.xml" ContentType="application/vnd.openxmlformats-officedocument.presentationml.slideLayout+xml"/>
  <Override PartName="/ppt/slideLayouts/slideLayout36.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slideLayouts/slideLayout24.xml" ContentType="application/vnd.openxmlformats-officedocument.presentationml.slideLayout+xml"/>
  <Override PartName="/ppt/slideLayouts/slideLayout4.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19.xml" ContentType="application/vnd.openxmlformats-officedocument.presentationml.slideLayout+xml"/>
  <Override PartName="/ppt/slideLayouts/slideLayout22.xml" ContentType="application/vnd.openxmlformats-officedocument.presentationml.slideLayout+xml"/>
  <Override PartName="/ppt/slideLayouts/slideLayout2.xml" ContentType="application/vnd.openxmlformats-officedocument.presentationml.slideLayout+xml"/>
  <Override PartName="/ppt/slideLayouts/slideLayout18.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media/image1.jpeg" ContentType="image/jpeg"/>
  <Override PartName="/ppt/media/image5.png" ContentType="image/png"/>
  <Override PartName="/ppt/media/image10.png" ContentType="image/png"/>
  <Override PartName="/ppt/media/image2.png" ContentType="image/png"/>
  <Override PartName="/ppt/media/image3.tif" ContentType="image/tiff"/>
  <Override PartName="/ppt/media/image7.png" ContentType="image/png"/>
  <Override PartName="/ppt/media/image4.png" ContentType="image/png"/>
  <Override PartName="/ppt/media/image6.png" ContentType="image/png"/>
  <Override PartName="/ppt/media/image11.png" ContentType="image/png"/>
  <Override PartName="/ppt/media/image8.png" ContentType="image/png"/>
  <Override PartName="/ppt/media/image9.png" ContentType="image/png"/>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4.xml" ContentType="application/vnd.openxmlformats-officedocument.presentationml.slide+xml"/>
  <Override PartName="/ppt/slides/_rels/slide16.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2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2.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7.xml.rels" ContentType="application/vnd.openxmlformats-package.relationships+xml"/>
  <Override PartName="/ppt/slides/_rels/slide20.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11.xml.rels" ContentType="application/vnd.openxmlformats-package.relationships+xml"/>
  <Override PartName="/ppt/slides/_rels/slide26.xml.rels" ContentType="application/vnd.openxmlformats-package.relationships+xml"/>
  <Override PartName="/ppt/slides/_rels/slide17.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14.xml.rels" ContentType="application/vnd.openxmlformats-package.relationships+xml"/>
  <Override PartName="/ppt/slides/_rels/slide23.xml.rels" ContentType="application/vnd.openxmlformats-package.relationships+xml"/>
  <Override PartName="/ppt/slides/_rels/slide15.xml.rels" ContentType="application/vnd.openxmlformats-package.relationships+xml"/>
  <Override PartName="/ppt/slides/_rels/slide24.xml.rels" ContentType="application/vnd.openxmlformats-package.relationships+xml"/>
  <Override PartName="/ppt/slides/_rels/slide28.xml.rels" ContentType="application/vnd.openxmlformats-package.relationships+xml"/>
  <Override PartName="/ppt/slides/_rels/slide9.xml.rels" ContentType="application/vnd.openxmlformats-package.relationships+xml"/>
  <Override PartName="/ppt/slides/_rels/slide3.xml.rels" ContentType="application/vnd.openxmlformats-package.relationships+xml"/>
  <Override PartName="/ppt/slides/_rels/slide22.xml.rels" ContentType="application/vnd.openxmlformats-package.relationships+xml"/>
  <Override PartName="/ppt/slides/slide30.xml" ContentType="application/vnd.openxmlformats-officedocument.presentationml.slide+xml"/>
  <Override PartName="/ppt/slides/slide28.xml" ContentType="application/vnd.openxmlformats-officedocument.presentationml.slide+xml"/>
  <Override PartName="/ppt/slides/slide1.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comments/comment21.xml" ContentType="application/vnd.openxmlformats-officedocument.presentationml.comments+xml"/>
  <Override PartName="/ppt/commentAuthors.xml" ContentType="application/vnd.openxmlformats-officedocument.presentationml.commentAuthor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x="9144000" cy="6858000"/>
  <p:notesSz cx="6858000" cy="9144000"/>
</p:presentation>
</file>

<file path=ppt/commentAuthors.xml><?xml version="1.0" encoding="utf-8"?>
<p:cmAuthorLst xmlns:p="http://schemas.openxmlformats.org/presentationml/2006/main">
  <p:cmAuthor id="0" name="Kevin Oulevey" initials="KO" lastIdx="1" clrIdx="0"/>
</p:cmAuthorLst>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commentAuthors" Target="commentAuthors.xml"/>
</Relationships>
</file>

<file path=ppt/comments/comment21.xml><?xml version="1.0" encoding="utf-8"?>
<p:cmLst xmlns:p="http://schemas.openxmlformats.org/presentationml/2006/main">
  <p:cm authorId="0" dt="2021-07-12T23:33:54.733000000" idx="1">
    <p:pos x="2879" y="1440"/>
    <p:text>Je ne me rappelle pas de ça...</p:text>
  </p:cm>
</p:cmLst>
</file>

<file path=ppt/media/image1.jpeg>
</file>

<file path=ppt/media/image10.png>
</file>

<file path=ppt/media/image11.png>
</file>

<file path=ppt/media/image2.png>
</file>

<file path=ppt/media/image3.tif>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4" name="PlaceHolder 1"/>
          <p:cNvSpPr>
            <a:spLocks noGrp="1"/>
          </p:cNvSpPr>
          <p:nvPr>
            <p:ph type="sldImg"/>
          </p:nvPr>
        </p:nvSpPr>
        <p:spPr>
          <a:xfrm>
            <a:off x="216000" y="812520"/>
            <a:ext cx="7127280" cy="4008960"/>
          </a:xfrm>
          <a:prstGeom prst="rect">
            <a:avLst/>
          </a:prstGeom>
        </p:spPr>
        <p:txBody>
          <a:bodyPr lIns="0" rIns="0" tIns="0" bIns="0" anchor="ctr">
            <a:noAutofit/>
          </a:bodyPr>
          <a:p>
            <a:pPr algn="ctr"/>
            <a:r>
              <a:rPr b="0" lang="fr-CH" sz="4400" spc="-1" strike="noStrike">
                <a:latin typeface="Arial"/>
              </a:rPr>
              <a:t>Cliquez pour déplacer la diapo</a:t>
            </a:r>
            <a:endParaRPr b="0" lang="fr-CH" sz="4400" spc="-1" strike="noStrike">
              <a:latin typeface="Arial"/>
            </a:endParaRPr>
          </a:p>
        </p:txBody>
      </p:sp>
      <p:sp>
        <p:nvSpPr>
          <p:cNvPr id="115" name="PlaceHolder 2"/>
          <p:cNvSpPr>
            <a:spLocks noGrp="1"/>
          </p:cNvSpPr>
          <p:nvPr>
            <p:ph type="body"/>
          </p:nvPr>
        </p:nvSpPr>
        <p:spPr>
          <a:xfrm>
            <a:off x="756000" y="5078520"/>
            <a:ext cx="6047640" cy="4811040"/>
          </a:xfrm>
          <a:prstGeom prst="rect">
            <a:avLst/>
          </a:prstGeom>
        </p:spPr>
        <p:txBody>
          <a:bodyPr lIns="0" rIns="0" tIns="0" bIns="0">
            <a:noAutofit/>
          </a:bodyPr>
          <a:p>
            <a:r>
              <a:rPr b="0" lang="fr-CH" sz="2000" spc="-1" strike="noStrike">
                <a:latin typeface="Arial"/>
              </a:rPr>
              <a:t>Cliquez pour modifier le format des notes</a:t>
            </a:r>
            <a:endParaRPr b="0" lang="fr-CH" sz="2000" spc="-1" strike="noStrike">
              <a:latin typeface="Arial"/>
            </a:endParaRPr>
          </a:p>
        </p:txBody>
      </p:sp>
      <p:sp>
        <p:nvSpPr>
          <p:cNvPr id="116" name="PlaceHolder 3"/>
          <p:cNvSpPr>
            <a:spLocks noGrp="1"/>
          </p:cNvSpPr>
          <p:nvPr>
            <p:ph type="hdr"/>
          </p:nvPr>
        </p:nvSpPr>
        <p:spPr>
          <a:xfrm>
            <a:off x="0" y="0"/>
            <a:ext cx="3280680" cy="534240"/>
          </a:xfrm>
          <a:prstGeom prst="rect">
            <a:avLst/>
          </a:prstGeom>
        </p:spPr>
        <p:txBody>
          <a:bodyPr lIns="0" rIns="0" tIns="0" bIns="0">
            <a:noAutofit/>
          </a:bodyPr>
          <a:p>
            <a:r>
              <a:rPr b="0" lang="fr-CH" sz="1400" spc="-1" strike="noStrike">
                <a:latin typeface="Times New Roman"/>
              </a:rPr>
              <a:t>&lt;en-tête&gt;</a:t>
            </a:r>
            <a:endParaRPr b="0" lang="fr-CH" sz="1400" spc="-1" strike="noStrike">
              <a:latin typeface="Times New Roman"/>
            </a:endParaRPr>
          </a:p>
        </p:txBody>
      </p:sp>
      <p:sp>
        <p:nvSpPr>
          <p:cNvPr id="117" name="PlaceHolder 4"/>
          <p:cNvSpPr>
            <a:spLocks noGrp="1"/>
          </p:cNvSpPr>
          <p:nvPr>
            <p:ph type="dt"/>
          </p:nvPr>
        </p:nvSpPr>
        <p:spPr>
          <a:xfrm>
            <a:off x="4278960" y="0"/>
            <a:ext cx="3280680" cy="534240"/>
          </a:xfrm>
          <a:prstGeom prst="rect">
            <a:avLst/>
          </a:prstGeom>
        </p:spPr>
        <p:txBody>
          <a:bodyPr lIns="0" rIns="0" tIns="0" bIns="0">
            <a:noAutofit/>
          </a:bodyPr>
          <a:p>
            <a:pPr algn="r"/>
            <a:r>
              <a:rPr b="0" lang="fr-CH" sz="1400" spc="-1" strike="noStrike">
                <a:latin typeface="Times New Roman"/>
              </a:rPr>
              <a:t>&lt;date/heure&gt;</a:t>
            </a:r>
            <a:endParaRPr b="0" lang="fr-CH" sz="1400" spc="-1" strike="noStrike">
              <a:latin typeface="Times New Roman"/>
            </a:endParaRPr>
          </a:p>
        </p:txBody>
      </p:sp>
      <p:sp>
        <p:nvSpPr>
          <p:cNvPr id="118" name="PlaceHolder 5"/>
          <p:cNvSpPr>
            <a:spLocks noGrp="1"/>
          </p:cNvSpPr>
          <p:nvPr>
            <p:ph type="ftr"/>
          </p:nvPr>
        </p:nvSpPr>
        <p:spPr>
          <a:xfrm>
            <a:off x="0" y="10157400"/>
            <a:ext cx="3280680" cy="534240"/>
          </a:xfrm>
          <a:prstGeom prst="rect">
            <a:avLst/>
          </a:prstGeom>
        </p:spPr>
        <p:txBody>
          <a:bodyPr lIns="0" rIns="0" tIns="0" bIns="0" anchor="b">
            <a:noAutofit/>
          </a:bodyPr>
          <a:p>
            <a:r>
              <a:rPr b="0" lang="fr-CH" sz="1400" spc="-1" strike="noStrike">
                <a:latin typeface="Times New Roman"/>
              </a:rPr>
              <a:t>&lt;pied de page&gt;</a:t>
            </a:r>
            <a:endParaRPr b="0" lang="fr-CH" sz="1400" spc="-1" strike="noStrike">
              <a:latin typeface="Times New Roman"/>
            </a:endParaRPr>
          </a:p>
        </p:txBody>
      </p:sp>
      <p:sp>
        <p:nvSpPr>
          <p:cNvPr id="119" name="PlaceHolder 6"/>
          <p:cNvSpPr>
            <a:spLocks noGrp="1"/>
          </p:cNvSpPr>
          <p:nvPr>
            <p:ph type="sldNum"/>
          </p:nvPr>
        </p:nvSpPr>
        <p:spPr>
          <a:xfrm>
            <a:off x="4278960" y="10157400"/>
            <a:ext cx="3280680" cy="534240"/>
          </a:xfrm>
          <a:prstGeom prst="rect">
            <a:avLst/>
          </a:prstGeom>
        </p:spPr>
        <p:txBody>
          <a:bodyPr lIns="0" rIns="0" tIns="0" bIns="0" anchor="b">
            <a:noAutofit/>
          </a:bodyPr>
          <a:p>
            <a:pPr algn="r"/>
            <a:fld id="{492E848F-DF8E-4D7C-8565-6A1B94144195}" type="slidenum">
              <a:rPr b="0" lang="fr-CH" sz="1400" spc="-1" strike="noStrike">
                <a:latin typeface="Times New Roman"/>
              </a:rPr>
              <a:t>&lt;numéro&gt;</a:t>
            </a:fld>
            <a:endParaRPr b="0" lang="fr-CH"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 Target="../slides/slide28.xml"/><Relationship Id="rId3"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5" name="PlaceHolder 1"/>
          <p:cNvSpPr>
            <a:spLocks noGrp="1"/>
          </p:cNvSpPr>
          <p:nvPr>
            <p:ph type="sldImg"/>
          </p:nvPr>
        </p:nvSpPr>
        <p:spPr>
          <a:xfrm>
            <a:off x="1371600" y="1143000"/>
            <a:ext cx="4114080" cy="3085560"/>
          </a:xfrm>
          <a:prstGeom prst="rect">
            <a:avLst/>
          </a:prstGeom>
        </p:spPr>
      </p:sp>
      <p:sp>
        <p:nvSpPr>
          <p:cNvPr id="196"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Pour les identifier lors de l’activité il faut les faire démarrer un par un et en étant connecté à la box on peut trouver qui est qui.</a:t>
            </a:r>
            <a:endParaRPr b="0" lang="fr-CH" sz="2000" spc="-1" strike="noStrike">
              <a:latin typeface="Arial"/>
            </a:endParaRPr>
          </a:p>
        </p:txBody>
      </p:sp>
      <p:sp>
        <p:nvSpPr>
          <p:cNvPr id="197"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AA952DC5-B20B-4FC9-96D7-677238E4E46B}" type="slidenum">
              <a:rPr b="0" lang="fr-FR" sz="1200" spc="-1" strike="noStrike">
                <a:latin typeface="Times New Roman"/>
              </a:rPr>
              <a:t>24</a:t>
            </a:fld>
            <a:endParaRPr b="0" lang="fr-CH" sz="1200" spc="-1" strike="noStrike">
              <a:latin typeface="Arial"/>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PlaceHolder 1"/>
          <p:cNvSpPr>
            <a:spLocks noGrp="1"/>
          </p:cNvSpPr>
          <p:nvPr>
            <p:ph type="sldImg"/>
          </p:nvPr>
        </p:nvSpPr>
        <p:spPr>
          <a:xfrm>
            <a:off x="1371600" y="1143000"/>
            <a:ext cx="4114080" cy="3085560"/>
          </a:xfrm>
          <a:prstGeom prst="rect">
            <a:avLst/>
          </a:prstGeom>
        </p:spPr>
      </p:sp>
      <p:sp>
        <p:nvSpPr>
          <p:cNvPr id="199"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Pour les identifier lors de l’activité il faut les faire démarrer un par un et en étant connecté à la box on peut trouver qui est qui.</a:t>
            </a:r>
            <a:endParaRPr b="0" lang="fr-CH" sz="2000" spc="-1" strike="noStrike">
              <a:latin typeface="Arial"/>
            </a:endParaRPr>
          </a:p>
        </p:txBody>
      </p:sp>
      <p:sp>
        <p:nvSpPr>
          <p:cNvPr id="200"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295A9BC6-4339-4144-A30F-76A38C976E16}" type="slidenum">
              <a:rPr b="0" lang="fr-FR" sz="1200" spc="-1" strike="noStrike">
                <a:latin typeface="Times New Roman"/>
              </a:rPr>
              <a:t>24</a:t>
            </a:fld>
            <a:endParaRPr b="0" lang="fr-CH" sz="1200" spc="-1" strike="noStrike">
              <a:latin typeface="Arial"/>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PlaceHolder 1"/>
          <p:cNvSpPr>
            <a:spLocks noGrp="1"/>
          </p:cNvSpPr>
          <p:nvPr>
            <p:ph type="sldImg"/>
          </p:nvPr>
        </p:nvSpPr>
        <p:spPr>
          <a:xfrm>
            <a:off x="1371600" y="1143000"/>
            <a:ext cx="4114080" cy="3085560"/>
          </a:xfrm>
          <a:prstGeom prst="rect">
            <a:avLst/>
          </a:prstGeom>
        </p:spPr>
      </p:sp>
      <p:sp>
        <p:nvSpPr>
          <p:cNvPr id="202"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Pour les identifier lors de l’activité il faut les faire démarrer un par un et en étant connecté à la box on peut trouver qui est qui.</a:t>
            </a:r>
            <a:endParaRPr b="0" lang="fr-CH" sz="2000" spc="-1" strike="noStrike">
              <a:latin typeface="Arial"/>
            </a:endParaRPr>
          </a:p>
        </p:txBody>
      </p:sp>
      <p:sp>
        <p:nvSpPr>
          <p:cNvPr id="203"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506EB34D-4C76-4DC7-84B6-35B754E42A8B}" type="slidenum">
              <a:rPr b="0" lang="fr-FR" sz="1200" spc="-1" strike="noStrike">
                <a:latin typeface="Times New Roman"/>
              </a:rPr>
              <a:t>24</a:t>
            </a:fld>
            <a:endParaRPr b="0" lang="fr-CH" sz="1200" spc="-1" strike="noStrike">
              <a:latin typeface="Arial"/>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4" name="PlaceHolder 1"/>
          <p:cNvSpPr>
            <a:spLocks noGrp="1"/>
          </p:cNvSpPr>
          <p:nvPr>
            <p:ph type="sldImg"/>
          </p:nvPr>
        </p:nvSpPr>
        <p:spPr>
          <a:xfrm>
            <a:off x="1371600" y="1143000"/>
            <a:ext cx="4114080" cy="3085560"/>
          </a:xfrm>
          <a:prstGeom prst="rect">
            <a:avLst/>
          </a:prstGeom>
        </p:spPr>
      </p:sp>
      <p:sp>
        <p:nvSpPr>
          <p:cNvPr id="205"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Pour les identifier lors de l’activité il faut les faire démarrer un par un et en étant connecté à la box on peut trouver qui est qui.</a:t>
            </a:r>
            <a:endParaRPr b="0" lang="fr-CH" sz="2000" spc="-1" strike="noStrike">
              <a:latin typeface="Arial"/>
            </a:endParaRPr>
          </a:p>
        </p:txBody>
      </p:sp>
      <p:sp>
        <p:nvSpPr>
          <p:cNvPr id="206"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0D950A1C-0F67-4A2E-B504-9AE8FFA2B793}" type="slidenum">
              <a:rPr b="0" lang="fr-FR" sz="1200" spc="-1" strike="noStrike">
                <a:latin typeface="Times New Roman"/>
              </a:rPr>
              <a:t>24</a:t>
            </a:fld>
            <a:endParaRPr b="0" lang="fr-CH" sz="1200" spc="-1" strike="noStrike">
              <a:latin typeface="Arial"/>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PlaceHolder 1"/>
          <p:cNvSpPr>
            <a:spLocks noGrp="1"/>
          </p:cNvSpPr>
          <p:nvPr>
            <p:ph type="sldImg"/>
          </p:nvPr>
        </p:nvSpPr>
        <p:spPr>
          <a:xfrm>
            <a:off x="1371600" y="1143000"/>
            <a:ext cx="4114080" cy="3085560"/>
          </a:xfrm>
          <a:prstGeom prst="rect">
            <a:avLst/>
          </a:prstGeom>
        </p:spPr>
      </p:sp>
      <p:sp>
        <p:nvSpPr>
          <p:cNvPr id="208"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Pour les identifier lors de l’activité il faut les faire démarrer un par un et en étant connecté à la box on peut trouver qui est qui.</a:t>
            </a:r>
            <a:endParaRPr b="0" lang="fr-CH" sz="2000" spc="-1" strike="noStrike">
              <a:latin typeface="Arial"/>
            </a:endParaRPr>
          </a:p>
          <a:p>
            <a:pPr marL="216000" indent="-215640">
              <a:lnSpc>
                <a:spcPct val="100000"/>
              </a:lnSpc>
              <a:tabLst>
                <a:tab algn="l" pos="0"/>
              </a:tabLst>
            </a:pPr>
            <a:endParaRPr b="0" lang="fr-CH" sz="2000" spc="-1" strike="noStrike">
              <a:latin typeface="Arial"/>
            </a:endParaRPr>
          </a:p>
          <a:p>
            <a:pPr marL="216000" indent="-215640">
              <a:lnSpc>
                <a:spcPct val="100000"/>
              </a:lnSpc>
              <a:tabLst>
                <a:tab algn="l" pos="0"/>
              </a:tabLst>
            </a:pPr>
            <a:r>
              <a:rPr b="0" lang="fr-FR" sz="2000" spc="-1" strike="noStrike">
                <a:latin typeface="Arial"/>
              </a:rPr>
              <a:t>Pour afficher les machines connectées au réseau onlfait :</a:t>
            </a:r>
            <a:endParaRPr b="0" lang="fr-CH" sz="2000" spc="-1" strike="noStrike">
              <a:latin typeface="Arial"/>
            </a:endParaRPr>
          </a:p>
          <a:p>
            <a:pPr marL="216000" indent="-215640">
              <a:lnSpc>
                <a:spcPct val="100000"/>
              </a:lnSpc>
              <a:tabLst>
                <a:tab algn="l" pos="0"/>
              </a:tabLst>
            </a:pPr>
            <a:endParaRPr b="0" lang="fr-CH" sz="2000" spc="-1" strike="noStrike">
              <a:latin typeface="Arial"/>
            </a:endParaRPr>
          </a:p>
          <a:p>
            <a:pPr marL="216000" indent="-215640" algn="ctr">
              <a:lnSpc>
                <a:spcPct val="100000"/>
              </a:lnSpc>
              <a:tabLst>
                <a:tab algn="l" pos="0"/>
              </a:tabLst>
            </a:pPr>
            <a:r>
              <a:rPr b="0" lang="fr-FR" sz="2400" spc="-1" strike="noStrike">
                <a:latin typeface="Arial"/>
              </a:rPr>
              <a:t>nmap -sn 10.128.0.0/24</a:t>
            </a:r>
            <a:endParaRPr b="0" lang="fr-CH" sz="2400" spc="-1" strike="noStrike">
              <a:latin typeface="Arial"/>
            </a:endParaRPr>
          </a:p>
          <a:p>
            <a:pPr marL="216000" indent="-215640">
              <a:lnSpc>
                <a:spcPct val="100000"/>
              </a:lnSpc>
              <a:tabLst>
                <a:tab algn="l" pos="0"/>
              </a:tabLst>
            </a:pPr>
            <a:endParaRPr b="0" lang="fr-CH" sz="2400" spc="-1" strike="noStrike">
              <a:latin typeface="Arial"/>
            </a:endParaRPr>
          </a:p>
        </p:txBody>
      </p:sp>
      <p:sp>
        <p:nvSpPr>
          <p:cNvPr id="209"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07CDD004-6996-4A75-B605-68EAC4014EA4}" type="slidenum">
              <a:rPr b="0" lang="fr-FR" sz="1200" spc="-1" strike="noStrike">
                <a:latin typeface="Times New Roman"/>
              </a:rPr>
              <a:t>24</a:t>
            </a:fld>
            <a:endParaRPr b="0" lang="fr-CH" sz="1200" spc="-1" strike="noStrike">
              <a:latin typeface="Arial"/>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 name="PlaceHolder 1"/>
          <p:cNvSpPr>
            <a:spLocks noGrp="1"/>
          </p:cNvSpPr>
          <p:nvPr>
            <p:ph type="sldImg"/>
          </p:nvPr>
        </p:nvSpPr>
        <p:spPr>
          <a:xfrm>
            <a:off x="1371600" y="1143000"/>
            <a:ext cx="4114080" cy="3085560"/>
          </a:xfrm>
          <a:prstGeom prst="rect">
            <a:avLst/>
          </a:prstGeom>
        </p:spPr>
      </p:sp>
      <p:sp>
        <p:nvSpPr>
          <p:cNvPr id="211"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Pour les identifier lors de l’activité il faut les faire démarrer un par un et en étant connecté à la box on peut trouver qui est qui.</a:t>
            </a:r>
            <a:endParaRPr b="0" lang="fr-CH" sz="2000" spc="-1" strike="noStrike">
              <a:latin typeface="Arial"/>
            </a:endParaRPr>
          </a:p>
        </p:txBody>
      </p:sp>
      <p:sp>
        <p:nvSpPr>
          <p:cNvPr id="212"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9E0D4733-E6C7-469B-B350-4C1D50311074}" type="slidenum">
              <a:rPr b="0" lang="fr-FR" sz="1200" spc="-1" strike="noStrike">
                <a:latin typeface="Times New Roman"/>
              </a:rPr>
              <a:t>24</a:t>
            </a:fld>
            <a:endParaRPr b="0" lang="fr-CH" sz="1200" spc="-1" strike="noStrike">
              <a:latin typeface="Arial"/>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PlaceHolder 1"/>
          <p:cNvSpPr>
            <a:spLocks noGrp="1"/>
          </p:cNvSpPr>
          <p:nvPr>
            <p:ph type="sldImg"/>
          </p:nvPr>
        </p:nvSpPr>
        <p:spPr>
          <a:xfrm>
            <a:off x="1371600" y="1143000"/>
            <a:ext cx="4114080" cy="3085560"/>
          </a:xfrm>
          <a:prstGeom prst="rect">
            <a:avLst/>
          </a:prstGeom>
        </p:spPr>
      </p:sp>
      <p:sp>
        <p:nvSpPr>
          <p:cNvPr id="214"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Pour les identifier lors de l’activité il faut les faire démarrer un par un et en étant connecté à la box on peut trouver qui est qui.</a:t>
            </a:r>
            <a:endParaRPr b="0" lang="fr-CH" sz="2000" spc="-1" strike="noStrike">
              <a:latin typeface="Arial"/>
            </a:endParaRPr>
          </a:p>
        </p:txBody>
      </p:sp>
      <p:sp>
        <p:nvSpPr>
          <p:cNvPr id="215"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C7C78AC0-992B-4C39-BD59-36EC87EB4586}" type="slidenum">
              <a:rPr b="0" lang="fr-FR" sz="1200" spc="-1" strike="noStrike">
                <a:latin typeface="Times New Roman"/>
              </a:rPr>
              <a:t>24</a:t>
            </a:fld>
            <a:endParaRPr b="0" lang="fr-CH" sz="1200" spc="-1" strike="noStrike">
              <a:latin typeface="Arial"/>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PlaceHolder 1"/>
          <p:cNvSpPr>
            <a:spLocks noGrp="1"/>
          </p:cNvSpPr>
          <p:nvPr>
            <p:ph type="sldImg"/>
          </p:nvPr>
        </p:nvSpPr>
        <p:spPr>
          <a:xfrm>
            <a:off x="1371600" y="1143000"/>
            <a:ext cx="4114080" cy="3085560"/>
          </a:xfrm>
          <a:prstGeom prst="rect">
            <a:avLst/>
          </a:prstGeom>
        </p:spPr>
      </p:sp>
      <p:sp>
        <p:nvSpPr>
          <p:cNvPr id="217" name="PlaceHolder 2"/>
          <p:cNvSpPr>
            <a:spLocks noGrp="1"/>
          </p:cNvSpPr>
          <p:nvPr>
            <p:ph type="body"/>
          </p:nvPr>
        </p:nvSpPr>
        <p:spPr>
          <a:xfrm>
            <a:off x="685800" y="4400640"/>
            <a:ext cx="5485680" cy="3599640"/>
          </a:xfrm>
          <a:prstGeom prst="rect">
            <a:avLst/>
          </a:prstGeom>
        </p:spPr>
        <p:txBody>
          <a:bodyPr lIns="0" rIns="0" tIns="0" bIns="0">
            <a:noAutofit/>
          </a:bodyPr>
          <a:p>
            <a:endParaRPr b="0" lang="fr-CH" sz="2000" spc="-1" strike="noStrike">
              <a:latin typeface="Arial"/>
            </a:endParaRPr>
          </a:p>
        </p:txBody>
      </p:sp>
      <p:sp>
        <p:nvSpPr>
          <p:cNvPr id="218"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EEE690E8-216C-4785-9405-379AE4A5E4E9}" type="slidenum">
              <a:rPr b="0" lang="fr-FR" sz="1200" spc="-1" strike="noStrike">
                <a:latin typeface="Times New Roman"/>
              </a:rPr>
              <a:t>24</a:t>
            </a:fld>
            <a:endParaRPr b="0" lang="fr-CH" sz="1200" spc="-1" strike="noStrike">
              <a:latin typeface="Arial"/>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PlaceHolder 1"/>
          <p:cNvSpPr>
            <a:spLocks noGrp="1"/>
          </p:cNvSpPr>
          <p:nvPr>
            <p:ph type="sldImg"/>
          </p:nvPr>
        </p:nvSpPr>
        <p:spPr>
          <a:xfrm>
            <a:off x="1371600" y="1143000"/>
            <a:ext cx="4114080" cy="3085560"/>
          </a:xfrm>
          <a:prstGeom prst="rect">
            <a:avLst/>
          </a:prstGeom>
        </p:spPr>
      </p:sp>
      <p:sp>
        <p:nvSpPr>
          <p:cNvPr id="220"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Gpicview n’est pas installé 44 Mo à télécharger et 600 Mo de disque</a:t>
            </a:r>
            <a:endParaRPr b="0" lang="fr-CH" sz="2000" spc="-1" strike="noStrike">
              <a:latin typeface="Arial"/>
            </a:endParaRPr>
          </a:p>
          <a:p>
            <a:pPr marL="216000" indent="-215640">
              <a:lnSpc>
                <a:spcPct val="100000"/>
              </a:lnSpc>
              <a:tabLst>
                <a:tab algn="l" pos="0"/>
              </a:tabLst>
            </a:pPr>
            <a:endParaRPr b="0" lang="fr-CH" sz="2000" spc="-1" strike="noStrike">
              <a:latin typeface="Arial"/>
            </a:endParaRPr>
          </a:p>
        </p:txBody>
      </p:sp>
      <p:sp>
        <p:nvSpPr>
          <p:cNvPr id="221"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16A462EA-DA59-478B-8C15-D1E0960980D5}" type="slidenum">
              <a:rPr b="0" lang="fr-FR" sz="1200" spc="-1" strike="noStrike">
                <a:latin typeface="Times New Roman"/>
              </a:rPr>
              <a:t>&lt;numéro&gt;</a:t>
            </a:fld>
            <a:endParaRPr b="0" lang="fr-CH" sz="1200" spc="-1" strike="noStrike">
              <a:latin typeface="Arial"/>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type="sldImg"/>
          </p:nvPr>
        </p:nvSpPr>
        <p:spPr>
          <a:xfrm>
            <a:off x="1371600" y="1143000"/>
            <a:ext cx="4114080" cy="3085560"/>
          </a:xfrm>
          <a:prstGeom prst="rect">
            <a:avLst/>
          </a:prstGeom>
        </p:spPr>
      </p:sp>
      <p:sp>
        <p:nvSpPr>
          <p:cNvPr id="223"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IL FAUT AVOIR INSTALLé UN BROWSER</a:t>
            </a:r>
            <a:endParaRPr b="0" lang="fr-CH" sz="2000" spc="-1" strike="noStrike">
              <a:latin typeface="Arial"/>
            </a:endParaRPr>
          </a:p>
        </p:txBody>
      </p:sp>
      <p:sp>
        <p:nvSpPr>
          <p:cNvPr id="224"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91744872-3F12-4D9D-81DB-93BA27D4AFE8}" type="slidenum">
              <a:rPr b="0" lang="fr-FR" sz="1200" spc="-1" strike="noStrike">
                <a:latin typeface="Times New Roman"/>
              </a:rPr>
              <a:t>&lt;numéro&gt;</a:t>
            </a:fld>
            <a:endParaRPr b="0" lang="fr-CH" sz="1200" spc="-1" strike="noStrike">
              <a:latin typeface="Arial"/>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5" name="PlaceHolder 1"/>
          <p:cNvSpPr>
            <a:spLocks noGrp="1"/>
          </p:cNvSpPr>
          <p:nvPr>
            <p:ph type="sldImg"/>
          </p:nvPr>
        </p:nvSpPr>
        <p:spPr>
          <a:xfrm>
            <a:off x="1371600" y="1143000"/>
            <a:ext cx="4114080" cy="3085560"/>
          </a:xfrm>
          <a:prstGeom prst="rect">
            <a:avLst/>
          </a:prstGeom>
        </p:spPr>
      </p:sp>
      <p:sp>
        <p:nvSpPr>
          <p:cNvPr id="226" name="PlaceHolder 2"/>
          <p:cNvSpPr>
            <a:spLocks noGrp="1"/>
          </p:cNvSpPr>
          <p:nvPr>
            <p:ph type="body"/>
          </p:nvPr>
        </p:nvSpPr>
        <p:spPr>
          <a:xfrm>
            <a:off x="685800" y="4400640"/>
            <a:ext cx="5485680" cy="3599640"/>
          </a:xfrm>
          <a:prstGeom prst="rect">
            <a:avLst/>
          </a:prstGeom>
        </p:spPr>
        <p:txBody>
          <a:bodyPr lIns="0" rIns="0" tIns="0" bIns="0">
            <a:noAutofit/>
          </a:bodyPr>
          <a:p>
            <a:endParaRPr b="0" lang="fr-CH" sz="2000" spc="-1" strike="noStrike">
              <a:latin typeface="Arial"/>
            </a:endParaRPr>
          </a:p>
        </p:txBody>
      </p:sp>
      <p:sp>
        <p:nvSpPr>
          <p:cNvPr id="227"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80436C55-B739-400D-8032-A29E6373AC71}" type="slidenum">
              <a:rPr b="0" lang="fr-FR" sz="1200" spc="-1" strike="noStrike">
                <a:latin typeface="Times New Roman"/>
              </a:rPr>
              <a:t>&lt;numéro&gt;</a:t>
            </a:fld>
            <a:endParaRPr b="0" lang="fr-CH" sz="1200" spc="-1" strike="noStrike">
              <a:latin typeface="Arial"/>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8" name="PlaceHolder 1"/>
          <p:cNvSpPr>
            <a:spLocks noGrp="1"/>
          </p:cNvSpPr>
          <p:nvPr>
            <p:ph type="sldImg"/>
          </p:nvPr>
        </p:nvSpPr>
        <p:spPr>
          <a:xfrm>
            <a:off x="1107000" y="812520"/>
            <a:ext cx="5344920" cy="4008600"/>
          </a:xfrm>
          <a:prstGeom prst="rect">
            <a:avLst/>
          </a:prstGeom>
        </p:spPr>
      </p:sp>
      <p:sp>
        <p:nvSpPr>
          <p:cNvPr id="229" name="PlaceHolder 2"/>
          <p:cNvSpPr>
            <a:spLocks noGrp="1"/>
          </p:cNvSpPr>
          <p:nvPr>
            <p:ph type="body"/>
          </p:nvPr>
        </p:nvSpPr>
        <p:spPr>
          <a:xfrm>
            <a:off x="756000" y="5078520"/>
            <a:ext cx="6047280" cy="4810680"/>
          </a:xfrm>
          <a:prstGeom prst="rect">
            <a:avLst/>
          </a:prstGeom>
        </p:spPr>
        <p:txBody>
          <a:bodyPr lIns="0" rIns="0" tIns="0" bIns="0">
            <a:noAutofit/>
          </a:bodyPr>
          <a:p>
            <a:pPr marL="216000" indent="-216000">
              <a:lnSpc>
                <a:spcPct val="100000"/>
              </a:lnSpc>
            </a:pPr>
            <a:r>
              <a:rPr b="0" lang="fr-FR" sz="2000" spc="-1" strike="noStrike">
                <a:latin typeface="Arial"/>
              </a:rPr>
              <a:t>Expliquer comment reconnaître l’anode de la cathode et insister pour faire attention au montage.</a:t>
            </a:r>
            <a:endParaRPr b="0" lang="fr-CH" sz="2000" spc="-1" strike="noStrike">
              <a:latin typeface="Arial"/>
            </a:endParaRPr>
          </a:p>
        </p:txBody>
      </p:sp>
      <p:pic>
        <p:nvPicPr>
          <p:cNvPr id="230" name="" descr=""/>
          <p:cNvPicPr/>
          <p:nvPr/>
        </p:nvPicPr>
        <p:blipFill>
          <a:blip r:embed="rId1"/>
          <a:stretch/>
        </p:blipFill>
        <p:spPr>
          <a:xfrm>
            <a:off x="2052000" y="5832000"/>
            <a:ext cx="3419640" cy="2800800"/>
          </a:xfrm>
          <a:prstGeom prst="rect">
            <a:avLst/>
          </a:prstGeom>
          <a:ln>
            <a:noFill/>
          </a:ln>
        </p:spPr>
      </p:pic>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PlaceHolder 1"/>
          <p:cNvSpPr>
            <a:spLocks noGrp="1"/>
          </p:cNvSpPr>
          <p:nvPr>
            <p:ph type="sldImg"/>
          </p:nvPr>
        </p:nvSpPr>
        <p:spPr>
          <a:xfrm>
            <a:off x="1371600" y="1143000"/>
            <a:ext cx="4114080" cy="3085560"/>
          </a:xfrm>
          <a:prstGeom prst="rect">
            <a:avLst/>
          </a:prstGeom>
        </p:spPr>
      </p:sp>
      <p:sp>
        <p:nvSpPr>
          <p:cNvPr id="193" name="PlaceHolder 2"/>
          <p:cNvSpPr>
            <a:spLocks noGrp="1"/>
          </p:cNvSpPr>
          <p:nvPr>
            <p:ph type="body"/>
          </p:nvPr>
        </p:nvSpPr>
        <p:spPr>
          <a:xfrm>
            <a:off x="685800" y="4400640"/>
            <a:ext cx="5485680" cy="3599640"/>
          </a:xfrm>
          <a:prstGeom prst="rect">
            <a:avLst/>
          </a:prstGeom>
        </p:spPr>
        <p:txBody>
          <a:bodyPr lIns="0" rIns="0" tIns="0" bIns="0">
            <a:noAutofit/>
          </a:bodyPr>
          <a:p>
            <a:pPr marL="216000" indent="-215640">
              <a:lnSpc>
                <a:spcPct val="100000"/>
              </a:lnSpc>
              <a:tabLst>
                <a:tab algn="l" pos="0"/>
              </a:tabLst>
            </a:pPr>
            <a:r>
              <a:rPr b="0" lang="fr-FR" sz="2000" spc="-1" strike="noStrike">
                <a:latin typeface="Arial"/>
              </a:rPr>
              <a:t>Pour les identifier lors de l’activité il faut les faire démarrer un par un et en étant connecté à la box on peut trouver qui est qui.</a:t>
            </a:r>
            <a:endParaRPr b="0" lang="fr-CH" sz="2000" spc="-1" strike="noStrike">
              <a:latin typeface="Arial"/>
            </a:endParaRPr>
          </a:p>
        </p:txBody>
      </p:sp>
      <p:sp>
        <p:nvSpPr>
          <p:cNvPr id="194" name="CustomShape 3"/>
          <p:cNvSpPr/>
          <p:nvPr/>
        </p:nvSpPr>
        <p:spPr>
          <a:xfrm>
            <a:off x="3884760" y="8685360"/>
            <a:ext cx="2971080" cy="457920"/>
          </a:xfrm>
          <a:prstGeom prst="rect">
            <a:avLst/>
          </a:prstGeom>
          <a:noFill/>
          <a:ln>
            <a:noFill/>
          </a:ln>
        </p:spPr>
        <p:style>
          <a:lnRef idx="0"/>
          <a:fillRef idx="0"/>
          <a:effectRef idx="0"/>
          <a:fontRef idx="minor"/>
        </p:style>
        <p:txBody>
          <a:bodyPr lIns="90000" rIns="90000" tIns="45000" bIns="45000" anchor="b">
            <a:noAutofit/>
          </a:bodyPr>
          <a:p>
            <a:pPr algn="r">
              <a:lnSpc>
                <a:spcPct val="100000"/>
              </a:lnSpc>
            </a:pPr>
            <a:fld id="{B16CC4B8-A24E-43B2-A5E4-57F3C60BBC0D}" type="slidenum">
              <a:rPr b="0" lang="fr-FR" sz="1200" spc="-1" strike="noStrike">
                <a:latin typeface="Times New Roman"/>
              </a:rPr>
              <a:t>24</a:t>
            </a:fld>
            <a:endParaRPr b="0" lang="fr-CH" sz="1200" spc="-1" strike="noStrike">
              <a:latin typeface="Arial"/>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24" name="PlaceHolder 2"/>
          <p:cNvSpPr>
            <a:spLocks noGrp="1"/>
          </p:cNvSpPr>
          <p:nvPr>
            <p:ph type="body"/>
          </p:nvPr>
        </p:nvSpPr>
        <p:spPr>
          <a:xfrm>
            <a:off x="457200" y="1604520"/>
            <a:ext cx="8229240" cy="1896840"/>
          </a:xfrm>
          <a:prstGeom prst="rect">
            <a:avLst/>
          </a:prstGeom>
        </p:spPr>
        <p:txBody>
          <a:bodyPr lIns="0" rIns="0" tIns="0" bIns="0">
            <a:normAutofit/>
          </a:bodyPr>
          <a:p>
            <a:endParaRPr b="0" lang="fr-CH" sz="3200" spc="-1" strike="noStrike">
              <a:latin typeface="Arial"/>
            </a:endParaRPr>
          </a:p>
        </p:txBody>
      </p:sp>
      <p:sp>
        <p:nvSpPr>
          <p:cNvPr id="25" name="PlaceHolder 3"/>
          <p:cNvSpPr>
            <a:spLocks noGrp="1"/>
          </p:cNvSpPr>
          <p:nvPr>
            <p:ph type="body"/>
          </p:nvPr>
        </p:nvSpPr>
        <p:spPr>
          <a:xfrm>
            <a:off x="457200" y="3682080"/>
            <a:ext cx="822924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27" name="PlaceHolder 2"/>
          <p:cNvSpPr>
            <a:spLocks noGrp="1"/>
          </p:cNvSpPr>
          <p:nvPr>
            <p:ph type="body"/>
          </p:nvPr>
        </p:nvSpPr>
        <p:spPr>
          <a:xfrm>
            <a:off x="457200" y="1604520"/>
            <a:ext cx="4015800" cy="1896840"/>
          </a:xfrm>
          <a:prstGeom prst="rect">
            <a:avLst/>
          </a:prstGeom>
        </p:spPr>
        <p:txBody>
          <a:bodyPr lIns="0" rIns="0" tIns="0" bIns="0">
            <a:normAutofit/>
          </a:bodyPr>
          <a:p>
            <a:endParaRPr b="0" lang="fr-CH" sz="3200" spc="-1" strike="noStrike">
              <a:latin typeface="Arial"/>
            </a:endParaRPr>
          </a:p>
        </p:txBody>
      </p:sp>
      <p:sp>
        <p:nvSpPr>
          <p:cNvPr id="28" name="PlaceHolder 3"/>
          <p:cNvSpPr>
            <a:spLocks noGrp="1"/>
          </p:cNvSpPr>
          <p:nvPr>
            <p:ph type="body"/>
          </p:nvPr>
        </p:nvSpPr>
        <p:spPr>
          <a:xfrm>
            <a:off x="4674240" y="1604520"/>
            <a:ext cx="4015800" cy="1896840"/>
          </a:xfrm>
          <a:prstGeom prst="rect">
            <a:avLst/>
          </a:prstGeom>
        </p:spPr>
        <p:txBody>
          <a:bodyPr lIns="0" rIns="0" tIns="0" bIns="0">
            <a:normAutofit/>
          </a:bodyPr>
          <a:p>
            <a:endParaRPr b="0" lang="fr-CH" sz="3200" spc="-1" strike="noStrike">
              <a:latin typeface="Arial"/>
            </a:endParaRPr>
          </a:p>
        </p:txBody>
      </p:sp>
      <p:sp>
        <p:nvSpPr>
          <p:cNvPr id="29" name="PlaceHolder 4"/>
          <p:cNvSpPr>
            <a:spLocks noGrp="1"/>
          </p:cNvSpPr>
          <p:nvPr>
            <p:ph type="body"/>
          </p:nvPr>
        </p:nvSpPr>
        <p:spPr>
          <a:xfrm>
            <a:off x="457200" y="3682080"/>
            <a:ext cx="4015800" cy="1896840"/>
          </a:xfrm>
          <a:prstGeom prst="rect">
            <a:avLst/>
          </a:prstGeom>
        </p:spPr>
        <p:txBody>
          <a:bodyPr lIns="0" rIns="0" tIns="0" bIns="0">
            <a:normAutofit/>
          </a:bodyPr>
          <a:p>
            <a:endParaRPr b="0" lang="fr-CH" sz="3200" spc="-1" strike="noStrike">
              <a:latin typeface="Arial"/>
            </a:endParaRPr>
          </a:p>
        </p:txBody>
      </p:sp>
      <p:sp>
        <p:nvSpPr>
          <p:cNvPr id="30" name="PlaceHolder 5"/>
          <p:cNvSpPr>
            <a:spLocks noGrp="1"/>
          </p:cNvSpPr>
          <p:nvPr>
            <p:ph type="body"/>
          </p:nvPr>
        </p:nvSpPr>
        <p:spPr>
          <a:xfrm>
            <a:off x="4674240" y="3682080"/>
            <a:ext cx="40158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32" name="PlaceHolder 2"/>
          <p:cNvSpPr>
            <a:spLocks noGrp="1"/>
          </p:cNvSpPr>
          <p:nvPr>
            <p:ph type="body"/>
          </p:nvPr>
        </p:nvSpPr>
        <p:spPr>
          <a:xfrm>
            <a:off x="457200" y="1604520"/>
            <a:ext cx="2649600" cy="1896840"/>
          </a:xfrm>
          <a:prstGeom prst="rect">
            <a:avLst/>
          </a:prstGeom>
        </p:spPr>
        <p:txBody>
          <a:bodyPr lIns="0" rIns="0" tIns="0" bIns="0">
            <a:normAutofit/>
          </a:bodyPr>
          <a:p>
            <a:endParaRPr b="0" lang="fr-CH" sz="3200" spc="-1" strike="noStrike">
              <a:latin typeface="Arial"/>
            </a:endParaRPr>
          </a:p>
        </p:txBody>
      </p:sp>
      <p:sp>
        <p:nvSpPr>
          <p:cNvPr id="33" name="PlaceHolder 3"/>
          <p:cNvSpPr>
            <a:spLocks noGrp="1"/>
          </p:cNvSpPr>
          <p:nvPr>
            <p:ph type="body"/>
          </p:nvPr>
        </p:nvSpPr>
        <p:spPr>
          <a:xfrm>
            <a:off x="3239640" y="1604520"/>
            <a:ext cx="2649600" cy="1896840"/>
          </a:xfrm>
          <a:prstGeom prst="rect">
            <a:avLst/>
          </a:prstGeom>
        </p:spPr>
        <p:txBody>
          <a:bodyPr lIns="0" rIns="0" tIns="0" bIns="0">
            <a:normAutofit/>
          </a:bodyPr>
          <a:p>
            <a:endParaRPr b="0" lang="fr-CH" sz="3200" spc="-1" strike="noStrike">
              <a:latin typeface="Arial"/>
            </a:endParaRPr>
          </a:p>
        </p:txBody>
      </p:sp>
      <p:sp>
        <p:nvSpPr>
          <p:cNvPr id="34" name="PlaceHolder 4"/>
          <p:cNvSpPr>
            <a:spLocks noGrp="1"/>
          </p:cNvSpPr>
          <p:nvPr>
            <p:ph type="body"/>
          </p:nvPr>
        </p:nvSpPr>
        <p:spPr>
          <a:xfrm>
            <a:off x="6022080" y="1604520"/>
            <a:ext cx="2649600" cy="1896840"/>
          </a:xfrm>
          <a:prstGeom prst="rect">
            <a:avLst/>
          </a:prstGeom>
        </p:spPr>
        <p:txBody>
          <a:bodyPr lIns="0" rIns="0" tIns="0" bIns="0">
            <a:normAutofit/>
          </a:bodyPr>
          <a:p>
            <a:endParaRPr b="0" lang="fr-CH" sz="3200" spc="-1" strike="noStrike">
              <a:latin typeface="Arial"/>
            </a:endParaRPr>
          </a:p>
        </p:txBody>
      </p:sp>
      <p:sp>
        <p:nvSpPr>
          <p:cNvPr id="35" name="PlaceHolder 5"/>
          <p:cNvSpPr>
            <a:spLocks noGrp="1"/>
          </p:cNvSpPr>
          <p:nvPr>
            <p:ph type="body"/>
          </p:nvPr>
        </p:nvSpPr>
        <p:spPr>
          <a:xfrm>
            <a:off x="457200" y="3682080"/>
            <a:ext cx="2649600" cy="1896840"/>
          </a:xfrm>
          <a:prstGeom prst="rect">
            <a:avLst/>
          </a:prstGeom>
        </p:spPr>
        <p:txBody>
          <a:bodyPr lIns="0" rIns="0" tIns="0" bIns="0">
            <a:normAutofit/>
          </a:bodyPr>
          <a:p>
            <a:endParaRPr b="0" lang="fr-CH" sz="3200" spc="-1" strike="noStrike">
              <a:latin typeface="Arial"/>
            </a:endParaRPr>
          </a:p>
        </p:txBody>
      </p:sp>
      <p:sp>
        <p:nvSpPr>
          <p:cNvPr id="36" name="PlaceHolder 6"/>
          <p:cNvSpPr>
            <a:spLocks noGrp="1"/>
          </p:cNvSpPr>
          <p:nvPr>
            <p:ph type="body"/>
          </p:nvPr>
        </p:nvSpPr>
        <p:spPr>
          <a:xfrm>
            <a:off x="3239640" y="3682080"/>
            <a:ext cx="2649600" cy="1896840"/>
          </a:xfrm>
          <a:prstGeom prst="rect">
            <a:avLst/>
          </a:prstGeom>
        </p:spPr>
        <p:txBody>
          <a:bodyPr lIns="0" rIns="0" tIns="0" bIns="0">
            <a:normAutofit/>
          </a:bodyPr>
          <a:p>
            <a:endParaRPr b="0" lang="fr-CH" sz="3200" spc="-1" strike="noStrike">
              <a:latin typeface="Arial"/>
            </a:endParaRPr>
          </a:p>
        </p:txBody>
      </p:sp>
      <p:sp>
        <p:nvSpPr>
          <p:cNvPr id="37" name="PlaceHolder 7"/>
          <p:cNvSpPr>
            <a:spLocks noGrp="1"/>
          </p:cNvSpPr>
          <p:nvPr>
            <p:ph type="body"/>
          </p:nvPr>
        </p:nvSpPr>
        <p:spPr>
          <a:xfrm>
            <a:off x="6022080" y="3682080"/>
            <a:ext cx="26496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41"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fr-CH"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43" name="PlaceHolder 2"/>
          <p:cNvSpPr>
            <a:spLocks noGrp="1"/>
          </p:cNvSpPr>
          <p:nvPr>
            <p:ph type="body"/>
          </p:nvPr>
        </p:nvSpPr>
        <p:spPr>
          <a:xfrm>
            <a:off x="457200" y="1604520"/>
            <a:ext cx="8229240" cy="3977280"/>
          </a:xfrm>
          <a:prstGeom prst="rect">
            <a:avLst/>
          </a:prstGeom>
        </p:spPr>
        <p:txBody>
          <a:bodyPr lIns="0" rIns="0" tIns="0" bIns="0">
            <a:normAutofit/>
          </a:bodyPr>
          <a:p>
            <a:endParaRPr b="0" lang="fr-CH"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45" name="PlaceHolder 2"/>
          <p:cNvSpPr>
            <a:spLocks noGrp="1"/>
          </p:cNvSpPr>
          <p:nvPr>
            <p:ph type="body"/>
          </p:nvPr>
        </p:nvSpPr>
        <p:spPr>
          <a:xfrm>
            <a:off x="457200" y="1604520"/>
            <a:ext cx="4015800" cy="3977280"/>
          </a:xfrm>
          <a:prstGeom prst="rect">
            <a:avLst/>
          </a:prstGeom>
        </p:spPr>
        <p:txBody>
          <a:bodyPr lIns="0" rIns="0" tIns="0" bIns="0">
            <a:normAutofit/>
          </a:bodyPr>
          <a:p>
            <a:endParaRPr b="0" lang="fr-CH" sz="3200" spc="-1" strike="noStrike">
              <a:latin typeface="Arial"/>
            </a:endParaRPr>
          </a:p>
        </p:txBody>
      </p:sp>
      <p:sp>
        <p:nvSpPr>
          <p:cNvPr id="46" name="PlaceHolder 3"/>
          <p:cNvSpPr>
            <a:spLocks noGrp="1"/>
          </p:cNvSpPr>
          <p:nvPr>
            <p:ph type="body"/>
          </p:nvPr>
        </p:nvSpPr>
        <p:spPr>
          <a:xfrm>
            <a:off x="4674240" y="1604520"/>
            <a:ext cx="4015800" cy="3977280"/>
          </a:xfrm>
          <a:prstGeom prst="rect">
            <a:avLst/>
          </a:prstGeom>
        </p:spPr>
        <p:txBody>
          <a:bodyPr lIns="0" rIns="0" tIns="0" bIns="0">
            <a:normAutofit/>
          </a:bodyPr>
          <a:p>
            <a:endParaRPr b="0" lang="fr-CH"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fr-CH"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50" name="PlaceHolder 2"/>
          <p:cNvSpPr>
            <a:spLocks noGrp="1"/>
          </p:cNvSpPr>
          <p:nvPr>
            <p:ph type="body"/>
          </p:nvPr>
        </p:nvSpPr>
        <p:spPr>
          <a:xfrm>
            <a:off x="457200" y="1604520"/>
            <a:ext cx="4015800" cy="1896840"/>
          </a:xfrm>
          <a:prstGeom prst="rect">
            <a:avLst/>
          </a:prstGeom>
        </p:spPr>
        <p:txBody>
          <a:bodyPr lIns="0" rIns="0" tIns="0" bIns="0">
            <a:normAutofit/>
          </a:bodyPr>
          <a:p>
            <a:endParaRPr b="0" lang="fr-CH" sz="3200" spc="-1" strike="noStrike">
              <a:latin typeface="Arial"/>
            </a:endParaRPr>
          </a:p>
        </p:txBody>
      </p:sp>
      <p:sp>
        <p:nvSpPr>
          <p:cNvPr id="51" name="PlaceHolder 3"/>
          <p:cNvSpPr>
            <a:spLocks noGrp="1"/>
          </p:cNvSpPr>
          <p:nvPr>
            <p:ph type="body"/>
          </p:nvPr>
        </p:nvSpPr>
        <p:spPr>
          <a:xfrm>
            <a:off x="4674240" y="1604520"/>
            <a:ext cx="4015800" cy="3977280"/>
          </a:xfrm>
          <a:prstGeom prst="rect">
            <a:avLst/>
          </a:prstGeom>
        </p:spPr>
        <p:txBody>
          <a:bodyPr lIns="0" rIns="0" tIns="0" bIns="0">
            <a:normAutofit/>
          </a:bodyPr>
          <a:p>
            <a:endParaRPr b="0" lang="fr-CH" sz="3200" spc="-1" strike="noStrike">
              <a:latin typeface="Arial"/>
            </a:endParaRPr>
          </a:p>
        </p:txBody>
      </p:sp>
      <p:sp>
        <p:nvSpPr>
          <p:cNvPr id="52" name="PlaceHolder 4"/>
          <p:cNvSpPr>
            <a:spLocks noGrp="1"/>
          </p:cNvSpPr>
          <p:nvPr>
            <p:ph type="body"/>
          </p:nvPr>
        </p:nvSpPr>
        <p:spPr>
          <a:xfrm>
            <a:off x="457200" y="3682080"/>
            <a:ext cx="40158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3"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fr-CH"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54" name="PlaceHolder 2"/>
          <p:cNvSpPr>
            <a:spLocks noGrp="1"/>
          </p:cNvSpPr>
          <p:nvPr>
            <p:ph type="body"/>
          </p:nvPr>
        </p:nvSpPr>
        <p:spPr>
          <a:xfrm>
            <a:off x="457200" y="1604520"/>
            <a:ext cx="4015800" cy="3977280"/>
          </a:xfrm>
          <a:prstGeom prst="rect">
            <a:avLst/>
          </a:prstGeom>
        </p:spPr>
        <p:txBody>
          <a:bodyPr lIns="0" rIns="0" tIns="0" bIns="0">
            <a:normAutofit/>
          </a:bodyPr>
          <a:p>
            <a:endParaRPr b="0" lang="fr-CH" sz="3200" spc="-1" strike="noStrike">
              <a:latin typeface="Arial"/>
            </a:endParaRPr>
          </a:p>
        </p:txBody>
      </p:sp>
      <p:sp>
        <p:nvSpPr>
          <p:cNvPr id="55" name="PlaceHolder 3"/>
          <p:cNvSpPr>
            <a:spLocks noGrp="1"/>
          </p:cNvSpPr>
          <p:nvPr>
            <p:ph type="body"/>
          </p:nvPr>
        </p:nvSpPr>
        <p:spPr>
          <a:xfrm>
            <a:off x="4674240" y="1604520"/>
            <a:ext cx="4015800" cy="1896840"/>
          </a:xfrm>
          <a:prstGeom prst="rect">
            <a:avLst/>
          </a:prstGeom>
        </p:spPr>
        <p:txBody>
          <a:bodyPr lIns="0" rIns="0" tIns="0" bIns="0">
            <a:normAutofit/>
          </a:bodyPr>
          <a:p>
            <a:endParaRPr b="0" lang="fr-CH" sz="3200" spc="-1" strike="noStrike">
              <a:latin typeface="Arial"/>
            </a:endParaRPr>
          </a:p>
        </p:txBody>
      </p:sp>
      <p:sp>
        <p:nvSpPr>
          <p:cNvPr id="56" name="PlaceHolder 4"/>
          <p:cNvSpPr>
            <a:spLocks noGrp="1"/>
          </p:cNvSpPr>
          <p:nvPr>
            <p:ph type="body"/>
          </p:nvPr>
        </p:nvSpPr>
        <p:spPr>
          <a:xfrm>
            <a:off x="4674240" y="3682080"/>
            <a:ext cx="40158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58" name="PlaceHolder 2"/>
          <p:cNvSpPr>
            <a:spLocks noGrp="1"/>
          </p:cNvSpPr>
          <p:nvPr>
            <p:ph type="body"/>
          </p:nvPr>
        </p:nvSpPr>
        <p:spPr>
          <a:xfrm>
            <a:off x="457200" y="1604520"/>
            <a:ext cx="4015800" cy="1896840"/>
          </a:xfrm>
          <a:prstGeom prst="rect">
            <a:avLst/>
          </a:prstGeom>
        </p:spPr>
        <p:txBody>
          <a:bodyPr lIns="0" rIns="0" tIns="0" bIns="0">
            <a:normAutofit/>
          </a:bodyPr>
          <a:p>
            <a:endParaRPr b="0" lang="fr-CH" sz="3200" spc="-1" strike="noStrike">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rIns="0" tIns="0" bIns="0">
            <a:normAutofit/>
          </a:bodyPr>
          <a:p>
            <a:endParaRPr b="0" lang="fr-CH" sz="3200" spc="-1" strike="noStrike">
              <a:latin typeface="Arial"/>
            </a:endParaRPr>
          </a:p>
        </p:txBody>
      </p:sp>
      <p:sp>
        <p:nvSpPr>
          <p:cNvPr id="60" name="PlaceHolder 4"/>
          <p:cNvSpPr>
            <a:spLocks noGrp="1"/>
          </p:cNvSpPr>
          <p:nvPr>
            <p:ph type="body"/>
          </p:nvPr>
        </p:nvSpPr>
        <p:spPr>
          <a:xfrm>
            <a:off x="457200" y="3682080"/>
            <a:ext cx="822924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62" name="PlaceHolder 2"/>
          <p:cNvSpPr>
            <a:spLocks noGrp="1"/>
          </p:cNvSpPr>
          <p:nvPr>
            <p:ph type="body"/>
          </p:nvPr>
        </p:nvSpPr>
        <p:spPr>
          <a:xfrm>
            <a:off x="457200" y="1604520"/>
            <a:ext cx="8229240" cy="1896840"/>
          </a:xfrm>
          <a:prstGeom prst="rect">
            <a:avLst/>
          </a:prstGeom>
        </p:spPr>
        <p:txBody>
          <a:bodyPr lIns="0" rIns="0" tIns="0" bIns="0">
            <a:normAutofit/>
          </a:bodyPr>
          <a:p>
            <a:endParaRPr b="0" lang="fr-CH" sz="3200" spc="-1" strike="noStrike">
              <a:latin typeface="Arial"/>
            </a:endParaRPr>
          </a:p>
        </p:txBody>
      </p:sp>
      <p:sp>
        <p:nvSpPr>
          <p:cNvPr id="63" name="PlaceHolder 3"/>
          <p:cNvSpPr>
            <a:spLocks noGrp="1"/>
          </p:cNvSpPr>
          <p:nvPr>
            <p:ph type="body"/>
          </p:nvPr>
        </p:nvSpPr>
        <p:spPr>
          <a:xfrm>
            <a:off x="457200" y="3682080"/>
            <a:ext cx="822924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65" name="PlaceHolder 2"/>
          <p:cNvSpPr>
            <a:spLocks noGrp="1"/>
          </p:cNvSpPr>
          <p:nvPr>
            <p:ph type="body"/>
          </p:nvPr>
        </p:nvSpPr>
        <p:spPr>
          <a:xfrm>
            <a:off x="457200" y="1604520"/>
            <a:ext cx="4015800" cy="1896840"/>
          </a:xfrm>
          <a:prstGeom prst="rect">
            <a:avLst/>
          </a:prstGeom>
        </p:spPr>
        <p:txBody>
          <a:bodyPr lIns="0" rIns="0" tIns="0" bIns="0">
            <a:normAutofit/>
          </a:bodyPr>
          <a:p>
            <a:endParaRPr b="0" lang="fr-CH" sz="3200" spc="-1" strike="noStrike">
              <a:latin typeface="Arial"/>
            </a:endParaRPr>
          </a:p>
        </p:txBody>
      </p:sp>
      <p:sp>
        <p:nvSpPr>
          <p:cNvPr id="66" name="PlaceHolder 3"/>
          <p:cNvSpPr>
            <a:spLocks noGrp="1"/>
          </p:cNvSpPr>
          <p:nvPr>
            <p:ph type="body"/>
          </p:nvPr>
        </p:nvSpPr>
        <p:spPr>
          <a:xfrm>
            <a:off x="4674240" y="1604520"/>
            <a:ext cx="4015800" cy="1896840"/>
          </a:xfrm>
          <a:prstGeom prst="rect">
            <a:avLst/>
          </a:prstGeom>
        </p:spPr>
        <p:txBody>
          <a:bodyPr lIns="0" rIns="0" tIns="0" bIns="0">
            <a:normAutofit/>
          </a:bodyPr>
          <a:p>
            <a:endParaRPr b="0" lang="fr-CH" sz="3200" spc="-1" strike="noStrike">
              <a:latin typeface="Arial"/>
            </a:endParaRPr>
          </a:p>
        </p:txBody>
      </p:sp>
      <p:sp>
        <p:nvSpPr>
          <p:cNvPr id="67" name="PlaceHolder 4"/>
          <p:cNvSpPr>
            <a:spLocks noGrp="1"/>
          </p:cNvSpPr>
          <p:nvPr>
            <p:ph type="body"/>
          </p:nvPr>
        </p:nvSpPr>
        <p:spPr>
          <a:xfrm>
            <a:off x="457200" y="3682080"/>
            <a:ext cx="4015800" cy="1896840"/>
          </a:xfrm>
          <a:prstGeom prst="rect">
            <a:avLst/>
          </a:prstGeom>
        </p:spPr>
        <p:txBody>
          <a:bodyPr lIns="0" rIns="0" tIns="0" bIns="0">
            <a:normAutofit/>
          </a:bodyPr>
          <a:p>
            <a:endParaRPr b="0" lang="fr-CH" sz="3200" spc="-1" strike="noStrike">
              <a:latin typeface="Arial"/>
            </a:endParaRPr>
          </a:p>
        </p:txBody>
      </p:sp>
      <p:sp>
        <p:nvSpPr>
          <p:cNvPr id="68" name="PlaceHolder 5"/>
          <p:cNvSpPr>
            <a:spLocks noGrp="1"/>
          </p:cNvSpPr>
          <p:nvPr>
            <p:ph type="body"/>
          </p:nvPr>
        </p:nvSpPr>
        <p:spPr>
          <a:xfrm>
            <a:off x="4674240" y="3682080"/>
            <a:ext cx="40158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70" name="PlaceHolder 2"/>
          <p:cNvSpPr>
            <a:spLocks noGrp="1"/>
          </p:cNvSpPr>
          <p:nvPr>
            <p:ph type="body"/>
          </p:nvPr>
        </p:nvSpPr>
        <p:spPr>
          <a:xfrm>
            <a:off x="457200" y="1604520"/>
            <a:ext cx="2649600" cy="1896840"/>
          </a:xfrm>
          <a:prstGeom prst="rect">
            <a:avLst/>
          </a:prstGeom>
        </p:spPr>
        <p:txBody>
          <a:bodyPr lIns="0" rIns="0" tIns="0" bIns="0">
            <a:normAutofit/>
          </a:bodyPr>
          <a:p>
            <a:endParaRPr b="0" lang="fr-CH" sz="3200" spc="-1" strike="noStrike">
              <a:latin typeface="Arial"/>
            </a:endParaRPr>
          </a:p>
        </p:txBody>
      </p:sp>
      <p:sp>
        <p:nvSpPr>
          <p:cNvPr id="71" name="PlaceHolder 3"/>
          <p:cNvSpPr>
            <a:spLocks noGrp="1"/>
          </p:cNvSpPr>
          <p:nvPr>
            <p:ph type="body"/>
          </p:nvPr>
        </p:nvSpPr>
        <p:spPr>
          <a:xfrm>
            <a:off x="3239640" y="1604520"/>
            <a:ext cx="2649600" cy="1896840"/>
          </a:xfrm>
          <a:prstGeom prst="rect">
            <a:avLst/>
          </a:prstGeom>
        </p:spPr>
        <p:txBody>
          <a:bodyPr lIns="0" rIns="0" tIns="0" bIns="0">
            <a:normAutofit/>
          </a:bodyPr>
          <a:p>
            <a:endParaRPr b="0" lang="fr-CH" sz="3200" spc="-1" strike="noStrike">
              <a:latin typeface="Arial"/>
            </a:endParaRPr>
          </a:p>
        </p:txBody>
      </p:sp>
      <p:sp>
        <p:nvSpPr>
          <p:cNvPr id="72" name="PlaceHolder 4"/>
          <p:cNvSpPr>
            <a:spLocks noGrp="1"/>
          </p:cNvSpPr>
          <p:nvPr>
            <p:ph type="body"/>
          </p:nvPr>
        </p:nvSpPr>
        <p:spPr>
          <a:xfrm>
            <a:off x="6022080" y="1604520"/>
            <a:ext cx="2649600" cy="1896840"/>
          </a:xfrm>
          <a:prstGeom prst="rect">
            <a:avLst/>
          </a:prstGeom>
        </p:spPr>
        <p:txBody>
          <a:bodyPr lIns="0" rIns="0" tIns="0" bIns="0">
            <a:normAutofit/>
          </a:bodyPr>
          <a:p>
            <a:endParaRPr b="0" lang="fr-CH" sz="3200" spc="-1" strike="noStrike">
              <a:latin typeface="Arial"/>
            </a:endParaRPr>
          </a:p>
        </p:txBody>
      </p:sp>
      <p:sp>
        <p:nvSpPr>
          <p:cNvPr id="73" name="PlaceHolder 5"/>
          <p:cNvSpPr>
            <a:spLocks noGrp="1"/>
          </p:cNvSpPr>
          <p:nvPr>
            <p:ph type="body"/>
          </p:nvPr>
        </p:nvSpPr>
        <p:spPr>
          <a:xfrm>
            <a:off x="457200" y="3682080"/>
            <a:ext cx="2649600" cy="1896840"/>
          </a:xfrm>
          <a:prstGeom prst="rect">
            <a:avLst/>
          </a:prstGeom>
        </p:spPr>
        <p:txBody>
          <a:bodyPr lIns="0" rIns="0" tIns="0" bIns="0">
            <a:normAutofit/>
          </a:bodyPr>
          <a:p>
            <a:endParaRPr b="0" lang="fr-CH" sz="3200" spc="-1" strike="noStrike">
              <a:latin typeface="Arial"/>
            </a:endParaRPr>
          </a:p>
        </p:txBody>
      </p:sp>
      <p:sp>
        <p:nvSpPr>
          <p:cNvPr id="74" name="PlaceHolder 6"/>
          <p:cNvSpPr>
            <a:spLocks noGrp="1"/>
          </p:cNvSpPr>
          <p:nvPr>
            <p:ph type="body"/>
          </p:nvPr>
        </p:nvSpPr>
        <p:spPr>
          <a:xfrm>
            <a:off x="3239640" y="3682080"/>
            <a:ext cx="2649600" cy="1896840"/>
          </a:xfrm>
          <a:prstGeom prst="rect">
            <a:avLst/>
          </a:prstGeom>
        </p:spPr>
        <p:txBody>
          <a:bodyPr lIns="0" rIns="0" tIns="0" bIns="0">
            <a:normAutofit/>
          </a:bodyPr>
          <a:p>
            <a:endParaRPr b="0" lang="fr-CH" sz="3200" spc="-1" strike="noStrike">
              <a:latin typeface="Arial"/>
            </a:endParaRPr>
          </a:p>
        </p:txBody>
      </p:sp>
      <p:sp>
        <p:nvSpPr>
          <p:cNvPr id="75" name="PlaceHolder 7"/>
          <p:cNvSpPr>
            <a:spLocks noGrp="1"/>
          </p:cNvSpPr>
          <p:nvPr>
            <p:ph type="body"/>
          </p:nvPr>
        </p:nvSpPr>
        <p:spPr>
          <a:xfrm>
            <a:off x="6022080" y="3682080"/>
            <a:ext cx="26496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79" name="PlaceHolder 2"/>
          <p:cNvSpPr>
            <a:spLocks noGrp="1"/>
          </p:cNvSpPr>
          <p:nvPr>
            <p:ph type="subTitle"/>
          </p:nvPr>
        </p:nvSpPr>
        <p:spPr>
          <a:xfrm>
            <a:off x="457200" y="1604520"/>
            <a:ext cx="8229240" cy="3977280"/>
          </a:xfrm>
          <a:prstGeom prst="rect">
            <a:avLst/>
          </a:prstGeom>
        </p:spPr>
        <p:txBody>
          <a:bodyPr lIns="0" rIns="0" tIns="0" bIns="0" anchor="ctr">
            <a:noAutofit/>
          </a:bodyPr>
          <a:p>
            <a:pPr algn="ctr"/>
            <a:endParaRPr b="0" lang="fr-CH"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81" name="PlaceHolder 2"/>
          <p:cNvSpPr>
            <a:spLocks noGrp="1"/>
          </p:cNvSpPr>
          <p:nvPr>
            <p:ph type="body"/>
          </p:nvPr>
        </p:nvSpPr>
        <p:spPr>
          <a:xfrm>
            <a:off x="457200" y="1604520"/>
            <a:ext cx="8229240" cy="3977280"/>
          </a:xfrm>
          <a:prstGeom prst="rect">
            <a:avLst/>
          </a:prstGeom>
        </p:spPr>
        <p:txBody>
          <a:bodyPr lIns="0" rIns="0" tIns="0" bIns="0">
            <a:normAutofit/>
          </a:bodyPr>
          <a:p>
            <a:endParaRPr b="0" lang="fr-CH"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83" name="PlaceHolder 2"/>
          <p:cNvSpPr>
            <a:spLocks noGrp="1"/>
          </p:cNvSpPr>
          <p:nvPr>
            <p:ph type="body"/>
          </p:nvPr>
        </p:nvSpPr>
        <p:spPr>
          <a:xfrm>
            <a:off x="457200" y="1604520"/>
            <a:ext cx="4015800" cy="3977280"/>
          </a:xfrm>
          <a:prstGeom prst="rect">
            <a:avLst/>
          </a:prstGeom>
        </p:spPr>
        <p:txBody>
          <a:bodyPr lIns="0" rIns="0" tIns="0" bIns="0">
            <a:normAutofit/>
          </a:bodyPr>
          <a:p>
            <a:endParaRPr b="0" lang="fr-CH" sz="3200" spc="-1" strike="noStrike">
              <a:latin typeface="Arial"/>
            </a:endParaRPr>
          </a:p>
        </p:txBody>
      </p:sp>
      <p:sp>
        <p:nvSpPr>
          <p:cNvPr id="84" name="PlaceHolder 3"/>
          <p:cNvSpPr>
            <a:spLocks noGrp="1"/>
          </p:cNvSpPr>
          <p:nvPr>
            <p:ph type="body"/>
          </p:nvPr>
        </p:nvSpPr>
        <p:spPr>
          <a:xfrm>
            <a:off x="4674240" y="1604520"/>
            <a:ext cx="4015800" cy="3977280"/>
          </a:xfrm>
          <a:prstGeom prst="rect">
            <a:avLst/>
          </a:prstGeom>
        </p:spPr>
        <p:txBody>
          <a:bodyPr lIns="0" rIns="0" tIns="0" bIns="0">
            <a:normAutofit/>
          </a:bodyPr>
          <a:p>
            <a:endParaRPr b="0" lang="fr-CH"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5" name="PlaceHolder 2"/>
          <p:cNvSpPr>
            <a:spLocks noGrp="1"/>
          </p:cNvSpPr>
          <p:nvPr>
            <p:ph type="body"/>
          </p:nvPr>
        </p:nvSpPr>
        <p:spPr>
          <a:xfrm>
            <a:off x="457200" y="1604520"/>
            <a:ext cx="8229240" cy="3977280"/>
          </a:xfrm>
          <a:prstGeom prst="rect">
            <a:avLst/>
          </a:prstGeom>
        </p:spPr>
        <p:txBody>
          <a:bodyPr lIns="0" rIns="0" tIns="0" bIns="0">
            <a:normAutofit/>
          </a:bodyPr>
          <a:p>
            <a:endParaRPr b="0" lang="fr-CH"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6"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fr-CH"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88" name="PlaceHolder 2"/>
          <p:cNvSpPr>
            <a:spLocks noGrp="1"/>
          </p:cNvSpPr>
          <p:nvPr>
            <p:ph type="body"/>
          </p:nvPr>
        </p:nvSpPr>
        <p:spPr>
          <a:xfrm>
            <a:off x="457200" y="1604520"/>
            <a:ext cx="4015800" cy="1896840"/>
          </a:xfrm>
          <a:prstGeom prst="rect">
            <a:avLst/>
          </a:prstGeom>
        </p:spPr>
        <p:txBody>
          <a:bodyPr lIns="0" rIns="0" tIns="0" bIns="0">
            <a:normAutofit/>
          </a:bodyPr>
          <a:p>
            <a:endParaRPr b="0" lang="fr-CH" sz="3200" spc="-1" strike="noStrike">
              <a:latin typeface="Arial"/>
            </a:endParaRPr>
          </a:p>
        </p:txBody>
      </p:sp>
      <p:sp>
        <p:nvSpPr>
          <p:cNvPr id="89" name="PlaceHolder 3"/>
          <p:cNvSpPr>
            <a:spLocks noGrp="1"/>
          </p:cNvSpPr>
          <p:nvPr>
            <p:ph type="body"/>
          </p:nvPr>
        </p:nvSpPr>
        <p:spPr>
          <a:xfrm>
            <a:off x="4674240" y="1604520"/>
            <a:ext cx="4015800" cy="3977280"/>
          </a:xfrm>
          <a:prstGeom prst="rect">
            <a:avLst/>
          </a:prstGeom>
        </p:spPr>
        <p:txBody>
          <a:bodyPr lIns="0" rIns="0" tIns="0" bIns="0">
            <a:normAutofit/>
          </a:bodyPr>
          <a:p>
            <a:endParaRPr b="0" lang="fr-CH" sz="3200" spc="-1" strike="noStrike">
              <a:latin typeface="Arial"/>
            </a:endParaRPr>
          </a:p>
        </p:txBody>
      </p:sp>
      <p:sp>
        <p:nvSpPr>
          <p:cNvPr id="90" name="PlaceHolder 4"/>
          <p:cNvSpPr>
            <a:spLocks noGrp="1"/>
          </p:cNvSpPr>
          <p:nvPr>
            <p:ph type="body"/>
          </p:nvPr>
        </p:nvSpPr>
        <p:spPr>
          <a:xfrm>
            <a:off x="457200" y="3682080"/>
            <a:ext cx="40158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92" name="PlaceHolder 2"/>
          <p:cNvSpPr>
            <a:spLocks noGrp="1"/>
          </p:cNvSpPr>
          <p:nvPr>
            <p:ph type="body"/>
          </p:nvPr>
        </p:nvSpPr>
        <p:spPr>
          <a:xfrm>
            <a:off x="457200" y="1604520"/>
            <a:ext cx="4015800" cy="3977280"/>
          </a:xfrm>
          <a:prstGeom prst="rect">
            <a:avLst/>
          </a:prstGeom>
        </p:spPr>
        <p:txBody>
          <a:bodyPr lIns="0" rIns="0" tIns="0" bIns="0">
            <a:normAutofit/>
          </a:bodyPr>
          <a:p>
            <a:endParaRPr b="0" lang="fr-CH" sz="3200" spc="-1" strike="noStrike">
              <a:latin typeface="Arial"/>
            </a:endParaRPr>
          </a:p>
        </p:txBody>
      </p:sp>
      <p:sp>
        <p:nvSpPr>
          <p:cNvPr id="93" name="PlaceHolder 3"/>
          <p:cNvSpPr>
            <a:spLocks noGrp="1"/>
          </p:cNvSpPr>
          <p:nvPr>
            <p:ph type="body"/>
          </p:nvPr>
        </p:nvSpPr>
        <p:spPr>
          <a:xfrm>
            <a:off x="4674240" y="1604520"/>
            <a:ext cx="4015800" cy="1896840"/>
          </a:xfrm>
          <a:prstGeom prst="rect">
            <a:avLst/>
          </a:prstGeom>
        </p:spPr>
        <p:txBody>
          <a:bodyPr lIns="0" rIns="0" tIns="0" bIns="0">
            <a:normAutofit/>
          </a:bodyPr>
          <a:p>
            <a:endParaRPr b="0" lang="fr-CH" sz="3200" spc="-1" strike="noStrike">
              <a:latin typeface="Arial"/>
            </a:endParaRPr>
          </a:p>
        </p:txBody>
      </p:sp>
      <p:sp>
        <p:nvSpPr>
          <p:cNvPr id="94" name="PlaceHolder 4"/>
          <p:cNvSpPr>
            <a:spLocks noGrp="1"/>
          </p:cNvSpPr>
          <p:nvPr>
            <p:ph type="body"/>
          </p:nvPr>
        </p:nvSpPr>
        <p:spPr>
          <a:xfrm>
            <a:off x="4674240" y="3682080"/>
            <a:ext cx="40158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96" name="PlaceHolder 2"/>
          <p:cNvSpPr>
            <a:spLocks noGrp="1"/>
          </p:cNvSpPr>
          <p:nvPr>
            <p:ph type="body"/>
          </p:nvPr>
        </p:nvSpPr>
        <p:spPr>
          <a:xfrm>
            <a:off x="457200" y="1604520"/>
            <a:ext cx="4015800" cy="1896840"/>
          </a:xfrm>
          <a:prstGeom prst="rect">
            <a:avLst/>
          </a:prstGeom>
        </p:spPr>
        <p:txBody>
          <a:bodyPr lIns="0" rIns="0" tIns="0" bIns="0">
            <a:normAutofit/>
          </a:bodyPr>
          <a:p>
            <a:endParaRPr b="0" lang="fr-CH" sz="3200" spc="-1" strike="noStrike">
              <a:latin typeface="Arial"/>
            </a:endParaRPr>
          </a:p>
        </p:txBody>
      </p:sp>
      <p:sp>
        <p:nvSpPr>
          <p:cNvPr id="97" name="PlaceHolder 3"/>
          <p:cNvSpPr>
            <a:spLocks noGrp="1"/>
          </p:cNvSpPr>
          <p:nvPr>
            <p:ph type="body"/>
          </p:nvPr>
        </p:nvSpPr>
        <p:spPr>
          <a:xfrm>
            <a:off x="4674240" y="1604520"/>
            <a:ext cx="4015800" cy="1896840"/>
          </a:xfrm>
          <a:prstGeom prst="rect">
            <a:avLst/>
          </a:prstGeom>
        </p:spPr>
        <p:txBody>
          <a:bodyPr lIns="0" rIns="0" tIns="0" bIns="0">
            <a:normAutofit/>
          </a:bodyPr>
          <a:p>
            <a:endParaRPr b="0" lang="fr-CH" sz="3200" spc="-1" strike="noStrike">
              <a:latin typeface="Arial"/>
            </a:endParaRPr>
          </a:p>
        </p:txBody>
      </p:sp>
      <p:sp>
        <p:nvSpPr>
          <p:cNvPr id="98" name="PlaceHolder 4"/>
          <p:cNvSpPr>
            <a:spLocks noGrp="1"/>
          </p:cNvSpPr>
          <p:nvPr>
            <p:ph type="body"/>
          </p:nvPr>
        </p:nvSpPr>
        <p:spPr>
          <a:xfrm>
            <a:off x="457200" y="3682080"/>
            <a:ext cx="822924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100" name="PlaceHolder 2"/>
          <p:cNvSpPr>
            <a:spLocks noGrp="1"/>
          </p:cNvSpPr>
          <p:nvPr>
            <p:ph type="body"/>
          </p:nvPr>
        </p:nvSpPr>
        <p:spPr>
          <a:xfrm>
            <a:off x="457200" y="1604520"/>
            <a:ext cx="8229240" cy="1896840"/>
          </a:xfrm>
          <a:prstGeom prst="rect">
            <a:avLst/>
          </a:prstGeom>
        </p:spPr>
        <p:txBody>
          <a:bodyPr lIns="0" rIns="0" tIns="0" bIns="0">
            <a:normAutofit/>
          </a:bodyPr>
          <a:p>
            <a:endParaRPr b="0" lang="fr-CH" sz="3200" spc="-1" strike="noStrike">
              <a:latin typeface="Arial"/>
            </a:endParaRPr>
          </a:p>
        </p:txBody>
      </p:sp>
      <p:sp>
        <p:nvSpPr>
          <p:cNvPr id="101" name="PlaceHolder 3"/>
          <p:cNvSpPr>
            <a:spLocks noGrp="1"/>
          </p:cNvSpPr>
          <p:nvPr>
            <p:ph type="body"/>
          </p:nvPr>
        </p:nvSpPr>
        <p:spPr>
          <a:xfrm>
            <a:off x="457200" y="3682080"/>
            <a:ext cx="822924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103" name="PlaceHolder 2"/>
          <p:cNvSpPr>
            <a:spLocks noGrp="1"/>
          </p:cNvSpPr>
          <p:nvPr>
            <p:ph type="body"/>
          </p:nvPr>
        </p:nvSpPr>
        <p:spPr>
          <a:xfrm>
            <a:off x="457200" y="1604520"/>
            <a:ext cx="4015800" cy="1896840"/>
          </a:xfrm>
          <a:prstGeom prst="rect">
            <a:avLst/>
          </a:prstGeom>
        </p:spPr>
        <p:txBody>
          <a:bodyPr lIns="0" rIns="0" tIns="0" bIns="0">
            <a:normAutofit/>
          </a:bodyPr>
          <a:p>
            <a:endParaRPr b="0" lang="fr-CH" sz="3200" spc="-1" strike="noStrike">
              <a:latin typeface="Arial"/>
            </a:endParaRPr>
          </a:p>
        </p:txBody>
      </p:sp>
      <p:sp>
        <p:nvSpPr>
          <p:cNvPr id="104" name="PlaceHolder 3"/>
          <p:cNvSpPr>
            <a:spLocks noGrp="1"/>
          </p:cNvSpPr>
          <p:nvPr>
            <p:ph type="body"/>
          </p:nvPr>
        </p:nvSpPr>
        <p:spPr>
          <a:xfrm>
            <a:off x="4674240" y="1604520"/>
            <a:ext cx="4015800" cy="1896840"/>
          </a:xfrm>
          <a:prstGeom prst="rect">
            <a:avLst/>
          </a:prstGeom>
        </p:spPr>
        <p:txBody>
          <a:bodyPr lIns="0" rIns="0" tIns="0" bIns="0">
            <a:normAutofit/>
          </a:bodyPr>
          <a:p>
            <a:endParaRPr b="0" lang="fr-CH" sz="3200" spc="-1" strike="noStrike">
              <a:latin typeface="Arial"/>
            </a:endParaRPr>
          </a:p>
        </p:txBody>
      </p:sp>
      <p:sp>
        <p:nvSpPr>
          <p:cNvPr id="105" name="PlaceHolder 4"/>
          <p:cNvSpPr>
            <a:spLocks noGrp="1"/>
          </p:cNvSpPr>
          <p:nvPr>
            <p:ph type="body"/>
          </p:nvPr>
        </p:nvSpPr>
        <p:spPr>
          <a:xfrm>
            <a:off x="457200" y="3682080"/>
            <a:ext cx="4015800" cy="1896840"/>
          </a:xfrm>
          <a:prstGeom prst="rect">
            <a:avLst/>
          </a:prstGeom>
        </p:spPr>
        <p:txBody>
          <a:bodyPr lIns="0" rIns="0" tIns="0" bIns="0">
            <a:normAutofit/>
          </a:bodyPr>
          <a:p>
            <a:endParaRPr b="0" lang="fr-CH" sz="3200" spc="-1" strike="noStrike">
              <a:latin typeface="Arial"/>
            </a:endParaRPr>
          </a:p>
        </p:txBody>
      </p:sp>
      <p:sp>
        <p:nvSpPr>
          <p:cNvPr id="106" name="PlaceHolder 5"/>
          <p:cNvSpPr>
            <a:spLocks noGrp="1"/>
          </p:cNvSpPr>
          <p:nvPr>
            <p:ph type="body"/>
          </p:nvPr>
        </p:nvSpPr>
        <p:spPr>
          <a:xfrm>
            <a:off x="4674240" y="3682080"/>
            <a:ext cx="40158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108" name="PlaceHolder 2"/>
          <p:cNvSpPr>
            <a:spLocks noGrp="1"/>
          </p:cNvSpPr>
          <p:nvPr>
            <p:ph type="body"/>
          </p:nvPr>
        </p:nvSpPr>
        <p:spPr>
          <a:xfrm>
            <a:off x="457200" y="1604520"/>
            <a:ext cx="2649600" cy="1896840"/>
          </a:xfrm>
          <a:prstGeom prst="rect">
            <a:avLst/>
          </a:prstGeom>
        </p:spPr>
        <p:txBody>
          <a:bodyPr lIns="0" rIns="0" tIns="0" bIns="0">
            <a:normAutofit/>
          </a:bodyPr>
          <a:p>
            <a:endParaRPr b="0" lang="fr-CH" sz="3200" spc="-1" strike="noStrike">
              <a:latin typeface="Arial"/>
            </a:endParaRPr>
          </a:p>
        </p:txBody>
      </p:sp>
      <p:sp>
        <p:nvSpPr>
          <p:cNvPr id="109" name="PlaceHolder 3"/>
          <p:cNvSpPr>
            <a:spLocks noGrp="1"/>
          </p:cNvSpPr>
          <p:nvPr>
            <p:ph type="body"/>
          </p:nvPr>
        </p:nvSpPr>
        <p:spPr>
          <a:xfrm>
            <a:off x="3239640" y="1604520"/>
            <a:ext cx="2649600" cy="1896840"/>
          </a:xfrm>
          <a:prstGeom prst="rect">
            <a:avLst/>
          </a:prstGeom>
        </p:spPr>
        <p:txBody>
          <a:bodyPr lIns="0" rIns="0" tIns="0" bIns="0">
            <a:normAutofit/>
          </a:bodyPr>
          <a:p>
            <a:endParaRPr b="0" lang="fr-CH" sz="3200" spc="-1" strike="noStrike">
              <a:latin typeface="Arial"/>
            </a:endParaRPr>
          </a:p>
        </p:txBody>
      </p:sp>
      <p:sp>
        <p:nvSpPr>
          <p:cNvPr id="110" name="PlaceHolder 4"/>
          <p:cNvSpPr>
            <a:spLocks noGrp="1"/>
          </p:cNvSpPr>
          <p:nvPr>
            <p:ph type="body"/>
          </p:nvPr>
        </p:nvSpPr>
        <p:spPr>
          <a:xfrm>
            <a:off x="6022080" y="1604520"/>
            <a:ext cx="2649600" cy="1896840"/>
          </a:xfrm>
          <a:prstGeom prst="rect">
            <a:avLst/>
          </a:prstGeom>
        </p:spPr>
        <p:txBody>
          <a:bodyPr lIns="0" rIns="0" tIns="0" bIns="0">
            <a:normAutofit/>
          </a:bodyPr>
          <a:p>
            <a:endParaRPr b="0" lang="fr-CH" sz="3200" spc="-1" strike="noStrike">
              <a:latin typeface="Arial"/>
            </a:endParaRPr>
          </a:p>
        </p:txBody>
      </p:sp>
      <p:sp>
        <p:nvSpPr>
          <p:cNvPr id="111" name="PlaceHolder 5"/>
          <p:cNvSpPr>
            <a:spLocks noGrp="1"/>
          </p:cNvSpPr>
          <p:nvPr>
            <p:ph type="body"/>
          </p:nvPr>
        </p:nvSpPr>
        <p:spPr>
          <a:xfrm>
            <a:off x="457200" y="3682080"/>
            <a:ext cx="2649600" cy="1896840"/>
          </a:xfrm>
          <a:prstGeom prst="rect">
            <a:avLst/>
          </a:prstGeom>
        </p:spPr>
        <p:txBody>
          <a:bodyPr lIns="0" rIns="0" tIns="0" bIns="0">
            <a:normAutofit/>
          </a:bodyPr>
          <a:p>
            <a:endParaRPr b="0" lang="fr-CH" sz="3200" spc="-1" strike="noStrike">
              <a:latin typeface="Arial"/>
            </a:endParaRPr>
          </a:p>
        </p:txBody>
      </p:sp>
      <p:sp>
        <p:nvSpPr>
          <p:cNvPr id="112" name="PlaceHolder 6"/>
          <p:cNvSpPr>
            <a:spLocks noGrp="1"/>
          </p:cNvSpPr>
          <p:nvPr>
            <p:ph type="body"/>
          </p:nvPr>
        </p:nvSpPr>
        <p:spPr>
          <a:xfrm>
            <a:off x="3239640" y="3682080"/>
            <a:ext cx="2649600" cy="1896840"/>
          </a:xfrm>
          <a:prstGeom prst="rect">
            <a:avLst/>
          </a:prstGeom>
        </p:spPr>
        <p:txBody>
          <a:bodyPr lIns="0" rIns="0" tIns="0" bIns="0">
            <a:normAutofit/>
          </a:bodyPr>
          <a:p>
            <a:endParaRPr b="0" lang="fr-CH" sz="3200" spc="-1" strike="noStrike">
              <a:latin typeface="Arial"/>
            </a:endParaRPr>
          </a:p>
        </p:txBody>
      </p:sp>
      <p:sp>
        <p:nvSpPr>
          <p:cNvPr id="113" name="PlaceHolder 7"/>
          <p:cNvSpPr>
            <a:spLocks noGrp="1"/>
          </p:cNvSpPr>
          <p:nvPr>
            <p:ph type="body"/>
          </p:nvPr>
        </p:nvSpPr>
        <p:spPr>
          <a:xfrm>
            <a:off x="6022080" y="3682080"/>
            <a:ext cx="26496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7" name="PlaceHolder 2"/>
          <p:cNvSpPr>
            <a:spLocks noGrp="1"/>
          </p:cNvSpPr>
          <p:nvPr>
            <p:ph type="body"/>
          </p:nvPr>
        </p:nvSpPr>
        <p:spPr>
          <a:xfrm>
            <a:off x="457200" y="1604520"/>
            <a:ext cx="4015800" cy="3977280"/>
          </a:xfrm>
          <a:prstGeom prst="rect">
            <a:avLst/>
          </a:prstGeom>
        </p:spPr>
        <p:txBody>
          <a:bodyPr lIns="0" rIns="0" tIns="0" bIns="0">
            <a:normAutofit/>
          </a:bodyPr>
          <a:p>
            <a:endParaRPr b="0" lang="fr-CH" sz="3200" spc="-1" strike="noStrike">
              <a:latin typeface="Arial"/>
            </a:endParaRPr>
          </a:p>
        </p:txBody>
      </p:sp>
      <p:sp>
        <p:nvSpPr>
          <p:cNvPr id="8" name="PlaceHolder 3"/>
          <p:cNvSpPr>
            <a:spLocks noGrp="1"/>
          </p:cNvSpPr>
          <p:nvPr>
            <p:ph type="body"/>
          </p:nvPr>
        </p:nvSpPr>
        <p:spPr>
          <a:xfrm>
            <a:off x="4674240" y="1604520"/>
            <a:ext cx="4015800" cy="3977280"/>
          </a:xfrm>
          <a:prstGeom prst="rect">
            <a:avLst/>
          </a:prstGeom>
        </p:spPr>
        <p:txBody>
          <a:bodyPr lIns="0" rIns="0" tIns="0" bIns="0">
            <a:normAutofit/>
          </a:bodyPr>
          <a:p>
            <a:endParaRPr b="0" lang="fr-CH"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73600"/>
            <a:ext cx="8229240" cy="5307840"/>
          </a:xfrm>
          <a:prstGeom prst="rect">
            <a:avLst/>
          </a:prstGeom>
        </p:spPr>
        <p:txBody>
          <a:bodyPr lIns="0" rIns="0" tIns="0" bIns="0" anchor="ctr">
            <a:noAutofit/>
          </a:bodyPr>
          <a:p>
            <a:pPr algn="ctr"/>
            <a:endParaRPr b="0" lang="fr-CH"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12" name="PlaceHolder 2"/>
          <p:cNvSpPr>
            <a:spLocks noGrp="1"/>
          </p:cNvSpPr>
          <p:nvPr>
            <p:ph type="body"/>
          </p:nvPr>
        </p:nvSpPr>
        <p:spPr>
          <a:xfrm>
            <a:off x="457200" y="1604520"/>
            <a:ext cx="4015800" cy="1896840"/>
          </a:xfrm>
          <a:prstGeom prst="rect">
            <a:avLst/>
          </a:prstGeom>
        </p:spPr>
        <p:txBody>
          <a:bodyPr lIns="0" rIns="0" tIns="0" bIns="0">
            <a:normAutofit/>
          </a:bodyPr>
          <a:p>
            <a:endParaRPr b="0" lang="fr-CH" sz="3200" spc="-1" strike="noStrike">
              <a:latin typeface="Arial"/>
            </a:endParaRPr>
          </a:p>
        </p:txBody>
      </p:sp>
      <p:sp>
        <p:nvSpPr>
          <p:cNvPr id="13" name="PlaceHolder 3"/>
          <p:cNvSpPr>
            <a:spLocks noGrp="1"/>
          </p:cNvSpPr>
          <p:nvPr>
            <p:ph type="body"/>
          </p:nvPr>
        </p:nvSpPr>
        <p:spPr>
          <a:xfrm>
            <a:off x="4674240" y="1604520"/>
            <a:ext cx="4015800" cy="3977280"/>
          </a:xfrm>
          <a:prstGeom prst="rect">
            <a:avLst/>
          </a:prstGeom>
        </p:spPr>
        <p:txBody>
          <a:bodyPr lIns="0" rIns="0" tIns="0" bIns="0">
            <a:normAutofit/>
          </a:bodyPr>
          <a:p>
            <a:endParaRPr b="0" lang="fr-CH" sz="3200" spc="-1" strike="noStrike">
              <a:latin typeface="Arial"/>
            </a:endParaRPr>
          </a:p>
        </p:txBody>
      </p:sp>
      <p:sp>
        <p:nvSpPr>
          <p:cNvPr id="14" name="PlaceHolder 4"/>
          <p:cNvSpPr>
            <a:spLocks noGrp="1"/>
          </p:cNvSpPr>
          <p:nvPr>
            <p:ph type="body"/>
          </p:nvPr>
        </p:nvSpPr>
        <p:spPr>
          <a:xfrm>
            <a:off x="457200" y="3682080"/>
            <a:ext cx="40158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16" name="PlaceHolder 2"/>
          <p:cNvSpPr>
            <a:spLocks noGrp="1"/>
          </p:cNvSpPr>
          <p:nvPr>
            <p:ph type="body"/>
          </p:nvPr>
        </p:nvSpPr>
        <p:spPr>
          <a:xfrm>
            <a:off x="457200" y="1604520"/>
            <a:ext cx="4015800" cy="3977280"/>
          </a:xfrm>
          <a:prstGeom prst="rect">
            <a:avLst/>
          </a:prstGeom>
        </p:spPr>
        <p:txBody>
          <a:bodyPr lIns="0" rIns="0" tIns="0" bIns="0">
            <a:normAutofit/>
          </a:bodyPr>
          <a:p>
            <a:endParaRPr b="0" lang="fr-CH" sz="3200" spc="-1" strike="noStrike">
              <a:latin typeface="Arial"/>
            </a:endParaRPr>
          </a:p>
        </p:txBody>
      </p:sp>
      <p:sp>
        <p:nvSpPr>
          <p:cNvPr id="17" name="PlaceHolder 3"/>
          <p:cNvSpPr>
            <a:spLocks noGrp="1"/>
          </p:cNvSpPr>
          <p:nvPr>
            <p:ph type="body"/>
          </p:nvPr>
        </p:nvSpPr>
        <p:spPr>
          <a:xfrm>
            <a:off x="4674240" y="1604520"/>
            <a:ext cx="4015800" cy="1896840"/>
          </a:xfrm>
          <a:prstGeom prst="rect">
            <a:avLst/>
          </a:prstGeom>
        </p:spPr>
        <p:txBody>
          <a:bodyPr lIns="0" rIns="0" tIns="0" bIns="0">
            <a:normAutofit/>
          </a:bodyPr>
          <a:p>
            <a:endParaRPr b="0" lang="fr-CH" sz="3200" spc="-1" strike="noStrike">
              <a:latin typeface="Arial"/>
            </a:endParaRPr>
          </a:p>
        </p:txBody>
      </p:sp>
      <p:sp>
        <p:nvSpPr>
          <p:cNvPr id="18" name="PlaceHolder 4"/>
          <p:cNvSpPr>
            <a:spLocks noGrp="1"/>
          </p:cNvSpPr>
          <p:nvPr>
            <p:ph type="body"/>
          </p:nvPr>
        </p:nvSpPr>
        <p:spPr>
          <a:xfrm>
            <a:off x="4674240" y="3682080"/>
            <a:ext cx="4015800" cy="1896840"/>
          </a:xfrm>
          <a:prstGeom prst="rect">
            <a:avLst/>
          </a:prstGeom>
        </p:spPr>
        <p:txBody>
          <a:bodyPr lIns="0" rIns="0" tIns="0" bIns="0">
            <a:normAutofit/>
          </a:bodyPr>
          <a:p>
            <a:endParaRPr b="0" lang="fr-CH"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73600"/>
            <a:ext cx="8229240" cy="1144800"/>
          </a:xfrm>
          <a:prstGeom prst="rect">
            <a:avLst/>
          </a:prstGeom>
        </p:spPr>
        <p:txBody>
          <a:bodyPr lIns="0" rIns="0" tIns="0" bIns="0" anchor="ctr">
            <a:noAutofit/>
          </a:bodyPr>
          <a:p>
            <a:pPr algn="ctr"/>
            <a:endParaRPr b="0" lang="fr-CH" sz="4400" spc="-1" strike="noStrike">
              <a:latin typeface="Arial"/>
            </a:endParaRPr>
          </a:p>
        </p:txBody>
      </p:sp>
      <p:sp>
        <p:nvSpPr>
          <p:cNvPr id="20" name="PlaceHolder 2"/>
          <p:cNvSpPr>
            <a:spLocks noGrp="1"/>
          </p:cNvSpPr>
          <p:nvPr>
            <p:ph type="body"/>
          </p:nvPr>
        </p:nvSpPr>
        <p:spPr>
          <a:xfrm>
            <a:off x="457200" y="1604520"/>
            <a:ext cx="4015800" cy="1896840"/>
          </a:xfrm>
          <a:prstGeom prst="rect">
            <a:avLst/>
          </a:prstGeom>
        </p:spPr>
        <p:txBody>
          <a:bodyPr lIns="0" rIns="0" tIns="0" bIns="0">
            <a:normAutofit/>
          </a:bodyPr>
          <a:p>
            <a:endParaRPr b="0" lang="fr-CH" sz="3200" spc="-1" strike="noStrike">
              <a:latin typeface="Arial"/>
            </a:endParaRPr>
          </a:p>
        </p:txBody>
      </p:sp>
      <p:sp>
        <p:nvSpPr>
          <p:cNvPr id="21" name="PlaceHolder 3"/>
          <p:cNvSpPr>
            <a:spLocks noGrp="1"/>
          </p:cNvSpPr>
          <p:nvPr>
            <p:ph type="body"/>
          </p:nvPr>
        </p:nvSpPr>
        <p:spPr>
          <a:xfrm>
            <a:off x="4674240" y="1604520"/>
            <a:ext cx="4015800" cy="1896840"/>
          </a:xfrm>
          <a:prstGeom prst="rect">
            <a:avLst/>
          </a:prstGeom>
        </p:spPr>
        <p:txBody>
          <a:bodyPr lIns="0" rIns="0" tIns="0" bIns="0">
            <a:normAutofit/>
          </a:bodyPr>
          <a:p>
            <a:endParaRPr b="0" lang="fr-CH" sz="3200" spc="-1" strike="noStrike">
              <a:latin typeface="Arial"/>
            </a:endParaRPr>
          </a:p>
        </p:txBody>
      </p:sp>
      <p:sp>
        <p:nvSpPr>
          <p:cNvPr id="22" name="PlaceHolder 4"/>
          <p:cNvSpPr>
            <a:spLocks noGrp="1"/>
          </p:cNvSpPr>
          <p:nvPr>
            <p:ph type="body"/>
          </p:nvPr>
        </p:nvSpPr>
        <p:spPr>
          <a:xfrm>
            <a:off x="457200" y="3682080"/>
            <a:ext cx="8229240" cy="1896840"/>
          </a:xfrm>
          <a:prstGeom prst="rect">
            <a:avLst/>
          </a:prstGeom>
        </p:spPr>
        <p:txBody>
          <a:bodyPr lIns="0" rIns="0" tIns="0" bIns="0">
            <a:normAutofit/>
          </a:bodyPr>
          <a:p>
            <a:endParaRPr b="0" lang="fr-CH"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28560" y="365040"/>
            <a:ext cx="7886160" cy="1324800"/>
          </a:xfrm>
          <a:prstGeom prst="rect">
            <a:avLst/>
          </a:prstGeom>
        </p:spPr>
        <p:txBody>
          <a:bodyPr lIns="0" rIns="0" tIns="0" bIns="0" anchor="ctr">
            <a:noAutofit/>
          </a:bodyPr>
          <a:p>
            <a:r>
              <a:rPr b="0" lang="fr-CH" sz="1800" spc="-1" strike="noStrike">
                <a:latin typeface="Arial"/>
              </a:rPr>
              <a:t>Cliquez pour éditer le format du texte-titre</a:t>
            </a:r>
            <a:endParaRPr b="0" lang="fr-CH" sz="1800" spc="-1" strike="noStrike">
              <a:latin typeface="Arial"/>
            </a:endParaRPr>
          </a:p>
        </p:txBody>
      </p:sp>
      <p:sp>
        <p:nvSpPr>
          <p:cNvPr id="1"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CH" sz="3200" spc="-1" strike="noStrike">
                <a:latin typeface="Arial"/>
              </a:rPr>
              <a:t>Cliquez pour éditer le format du plan de texte</a:t>
            </a:r>
            <a:endParaRPr b="0" lang="fr-CH" sz="3200" spc="-1" strike="noStrike">
              <a:latin typeface="Arial"/>
            </a:endParaRPr>
          </a:p>
          <a:p>
            <a:pPr lvl="1" marL="864000" indent="-324000">
              <a:spcBef>
                <a:spcPts val="1134"/>
              </a:spcBef>
              <a:buClr>
                <a:srgbClr val="000000"/>
              </a:buClr>
              <a:buSzPct val="75000"/>
              <a:buFont typeface="Symbol" charset="2"/>
              <a:buChar char=""/>
            </a:pPr>
            <a:r>
              <a:rPr b="0" lang="fr-CH" sz="2800" spc="-1" strike="noStrike">
                <a:latin typeface="Arial"/>
              </a:rPr>
              <a:t>Second niveau de plan</a:t>
            </a:r>
            <a:endParaRPr b="0" lang="fr-CH" sz="2800" spc="-1" strike="noStrike">
              <a:latin typeface="Arial"/>
            </a:endParaRPr>
          </a:p>
          <a:p>
            <a:pPr lvl="2" marL="1296000" indent="-288000">
              <a:spcBef>
                <a:spcPts val="850"/>
              </a:spcBef>
              <a:buClr>
                <a:srgbClr val="000000"/>
              </a:buClr>
              <a:buSzPct val="45000"/>
              <a:buFont typeface="Wingdings" charset="2"/>
              <a:buChar char=""/>
            </a:pPr>
            <a:r>
              <a:rPr b="0" lang="fr-CH" sz="2400" spc="-1" strike="noStrike">
                <a:latin typeface="Arial"/>
              </a:rPr>
              <a:t>Troisième niveau de plan</a:t>
            </a:r>
            <a:endParaRPr b="0" lang="fr-CH" sz="2400" spc="-1" strike="noStrike">
              <a:latin typeface="Arial"/>
            </a:endParaRPr>
          </a:p>
          <a:p>
            <a:pPr lvl="3" marL="1728000" indent="-216000">
              <a:spcBef>
                <a:spcPts val="567"/>
              </a:spcBef>
              <a:buClr>
                <a:srgbClr val="000000"/>
              </a:buClr>
              <a:buSzPct val="75000"/>
              <a:buFont typeface="Symbol" charset="2"/>
              <a:buChar char=""/>
            </a:pPr>
            <a:r>
              <a:rPr b="0" lang="fr-CH" sz="2000" spc="-1" strike="noStrike">
                <a:latin typeface="Arial"/>
              </a:rPr>
              <a:t>Quatrième niveau de plan</a:t>
            </a:r>
            <a:endParaRPr b="0" lang="fr-CH" sz="2000" spc="-1" strike="noStrike">
              <a:latin typeface="Arial"/>
            </a:endParaRPr>
          </a:p>
          <a:p>
            <a:pPr lvl="4" marL="2160000" indent="-216000">
              <a:spcBef>
                <a:spcPts val="283"/>
              </a:spcBef>
              <a:buClr>
                <a:srgbClr val="000000"/>
              </a:buClr>
              <a:buSzPct val="45000"/>
              <a:buFont typeface="Wingdings" charset="2"/>
              <a:buChar char=""/>
            </a:pPr>
            <a:r>
              <a:rPr b="0" lang="fr-CH" sz="2000" spc="-1" strike="noStrike">
                <a:latin typeface="Arial"/>
              </a:rPr>
              <a:t>Cinquième niveau de plan</a:t>
            </a:r>
            <a:endParaRPr b="0" lang="fr-CH" sz="2000" spc="-1" strike="noStrike">
              <a:latin typeface="Arial"/>
            </a:endParaRPr>
          </a:p>
          <a:p>
            <a:pPr lvl="5" marL="2592000" indent="-216000">
              <a:spcBef>
                <a:spcPts val="283"/>
              </a:spcBef>
              <a:buClr>
                <a:srgbClr val="000000"/>
              </a:buClr>
              <a:buSzPct val="45000"/>
              <a:buFont typeface="Wingdings" charset="2"/>
              <a:buChar char=""/>
            </a:pPr>
            <a:r>
              <a:rPr b="0" lang="fr-CH" sz="2000" spc="-1" strike="noStrike">
                <a:latin typeface="Arial"/>
              </a:rPr>
              <a:t>Sixième niveau de plan</a:t>
            </a:r>
            <a:endParaRPr b="0" lang="fr-CH" sz="2000" spc="-1" strike="noStrike">
              <a:latin typeface="Arial"/>
            </a:endParaRPr>
          </a:p>
          <a:p>
            <a:pPr lvl="6" marL="3024000" indent="-216000">
              <a:spcBef>
                <a:spcPts val="283"/>
              </a:spcBef>
              <a:buClr>
                <a:srgbClr val="000000"/>
              </a:buClr>
              <a:buSzPct val="45000"/>
              <a:buFont typeface="Wingdings" charset="2"/>
              <a:buChar char=""/>
            </a:pPr>
            <a:r>
              <a:rPr b="0" lang="fr-CH" sz="2000" spc="-1" strike="noStrike">
                <a:latin typeface="Arial"/>
              </a:rPr>
              <a:t>Septième niveau de plan</a:t>
            </a:r>
            <a:endParaRPr b="0" lang="fr-CH"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73600"/>
            <a:ext cx="8229240" cy="1144800"/>
          </a:xfrm>
          <a:prstGeom prst="rect">
            <a:avLst/>
          </a:prstGeom>
        </p:spPr>
        <p:txBody>
          <a:bodyPr lIns="0" rIns="0" tIns="0" bIns="0" anchor="ctr">
            <a:noAutofit/>
          </a:bodyPr>
          <a:p>
            <a:pPr algn="ctr"/>
            <a:r>
              <a:rPr b="0" lang="fr-CH" sz="4400" spc="-1" strike="noStrike">
                <a:latin typeface="Arial"/>
              </a:rPr>
              <a:t>Cliquez pour éditer le format du texte-titre</a:t>
            </a:r>
            <a:endParaRPr b="0" lang="fr-CH" sz="4400" spc="-1" strike="noStrike">
              <a:latin typeface="Arial"/>
            </a:endParaRPr>
          </a:p>
        </p:txBody>
      </p:sp>
      <p:sp>
        <p:nvSpPr>
          <p:cNvPr id="39"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CH" sz="3200" spc="-1" strike="noStrike">
                <a:latin typeface="Arial"/>
              </a:rPr>
              <a:t>Cliquez pour éditer le format du plan de texte</a:t>
            </a:r>
            <a:endParaRPr b="0" lang="fr-CH" sz="3200" spc="-1" strike="noStrike">
              <a:latin typeface="Arial"/>
            </a:endParaRPr>
          </a:p>
          <a:p>
            <a:pPr lvl="1" marL="864000" indent="-324000">
              <a:spcBef>
                <a:spcPts val="1134"/>
              </a:spcBef>
              <a:buClr>
                <a:srgbClr val="000000"/>
              </a:buClr>
              <a:buSzPct val="75000"/>
              <a:buFont typeface="Symbol" charset="2"/>
              <a:buChar char=""/>
            </a:pPr>
            <a:r>
              <a:rPr b="0" lang="fr-CH" sz="2800" spc="-1" strike="noStrike">
                <a:latin typeface="Arial"/>
              </a:rPr>
              <a:t>Second niveau de plan</a:t>
            </a:r>
            <a:endParaRPr b="0" lang="fr-CH" sz="2800" spc="-1" strike="noStrike">
              <a:latin typeface="Arial"/>
            </a:endParaRPr>
          </a:p>
          <a:p>
            <a:pPr lvl="2" marL="1296000" indent="-288000">
              <a:spcBef>
                <a:spcPts val="850"/>
              </a:spcBef>
              <a:buClr>
                <a:srgbClr val="000000"/>
              </a:buClr>
              <a:buSzPct val="45000"/>
              <a:buFont typeface="Wingdings" charset="2"/>
              <a:buChar char=""/>
            </a:pPr>
            <a:r>
              <a:rPr b="0" lang="fr-CH" sz="2400" spc="-1" strike="noStrike">
                <a:latin typeface="Arial"/>
              </a:rPr>
              <a:t>Troisième niveau de plan</a:t>
            </a:r>
            <a:endParaRPr b="0" lang="fr-CH" sz="2400" spc="-1" strike="noStrike">
              <a:latin typeface="Arial"/>
            </a:endParaRPr>
          </a:p>
          <a:p>
            <a:pPr lvl="3" marL="1728000" indent="-216000">
              <a:spcBef>
                <a:spcPts val="567"/>
              </a:spcBef>
              <a:buClr>
                <a:srgbClr val="000000"/>
              </a:buClr>
              <a:buSzPct val="75000"/>
              <a:buFont typeface="Symbol" charset="2"/>
              <a:buChar char=""/>
            </a:pPr>
            <a:r>
              <a:rPr b="0" lang="fr-CH" sz="2000" spc="-1" strike="noStrike">
                <a:latin typeface="Arial"/>
              </a:rPr>
              <a:t>Quatrième niveau de plan</a:t>
            </a:r>
            <a:endParaRPr b="0" lang="fr-CH" sz="2000" spc="-1" strike="noStrike">
              <a:latin typeface="Arial"/>
            </a:endParaRPr>
          </a:p>
          <a:p>
            <a:pPr lvl="4" marL="2160000" indent="-216000">
              <a:spcBef>
                <a:spcPts val="283"/>
              </a:spcBef>
              <a:buClr>
                <a:srgbClr val="000000"/>
              </a:buClr>
              <a:buSzPct val="45000"/>
              <a:buFont typeface="Wingdings" charset="2"/>
              <a:buChar char=""/>
            </a:pPr>
            <a:r>
              <a:rPr b="0" lang="fr-CH" sz="2000" spc="-1" strike="noStrike">
                <a:latin typeface="Arial"/>
              </a:rPr>
              <a:t>Cinquième niveau de plan</a:t>
            </a:r>
            <a:endParaRPr b="0" lang="fr-CH" sz="2000" spc="-1" strike="noStrike">
              <a:latin typeface="Arial"/>
            </a:endParaRPr>
          </a:p>
          <a:p>
            <a:pPr lvl="5" marL="2592000" indent="-216000">
              <a:spcBef>
                <a:spcPts val="283"/>
              </a:spcBef>
              <a:buClr>
                <a:srgbClr val="000000"/>
              </a:buClr>
              <a:buSzPct val="45000"/>
              <a:buFont typeface="Wingdings" charset="2"/>
              <a:buChar char=""/>
            </a:pPr>
            <a:r>
              <a:rPr b="0" lang="fr-CH" sz="2000" spc="-1" strike="noStrike">
                <a:latin typeface="Arial"/>
              </a:rPr>
              <a:t>Sixième niveau de plan</a:t>
            </a:r>
            <a:endParaRPr b="0" lang="fr-CH" sz="2000" spc="-1" strike="noStrike">
              <a:latin typeface="Arial"/>
            </a:endParaRPr>
          </a:p>
          <a:p>
            <a:pPr lvl="6" marL="3024000" indent="-216000">
              <a:spcBef>
                <a:spcPts val="283"/>
              </a:spcBef>
              <a:buClr>
                <a:srgbClr val="000000"/>
              </a:buClr>
              <a:buSzPct val="45000"/>
              <a:buFont typeface="Wingdings" charset="2"/>
              <a:buChar char=""/>
            </a:pPr>
            <a:r>
              <a:rPr b="0" lang="fr-CH" sz="2000" spc="-1" strike="noStrike">
                <a:latin typeface="Arial"/>
              </a:rPr>
              <a:t>Septième niveau de plan</a:t>
            </a:r>
            <a:endParaRPr b="0" lang="fr-CH"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 name="PlaceHolder 1"/>
          <p:cNvSpPr>
            <a:spLocks noGrp="1"/>
          </p:cNvSpPr>
          <p:nvPr>
            <p:ph type="title"/>
          </p:nvPr>
        </p:nvSpPr>
        <p:spPr>
          <a:xfrm>
            <a:off x="457200" y="273600"/>
            <a:ext cx="8229240" cy="1144800"/>
          </a:xfrm>
          <a:prstGeom prst="rect">
            <a:avLst/>
          </a:prstGeom>
        </p:spPr>
        <p:txBody>
          <a:bodyPr lIns="0" rIns="0" tIns="0" bIns="0" anchor="ctr">
            <a:noAutofit/>
          </a:bodyPr>
          <a:p>
            <a:pPr algn="ctr"/>
            <a:r>
              <a:rPr b="0" lang="fr-CH" sz="4400" spc="-1" strike="noStrike">
                <a:latin typeface="Arial"/>
              </a:rPr>
              <a:t>Cliquez pour éditer le format du texte-titre</a:t>
            </a:r>
            <a:endParaRPr b="0" lang="fr-CH" sz="4400" spc="-1" strike="noStrike">
              <a:latin typeface="Arial"/>
            </a:endParaRPr>
          </a:p>
        </p:txBody>
      </p:sp>
      <p:sp>
        <p:nvSpPr>
          <p:cNvPr id="77" name="PlaceHolder 2"/>
          <p:cNvSpPr>
            <a:spLocks noGrp="1"/>
          </p:cNvSpPr>
          <p:nvPr>
            <p:ph type="body"/>
          </p:nvPr>
        </p:nvSpPr>
        <p:spPr>
          <a:xfrm>
            <a:off x="457200" y="1604520"/>
            <a:ext cx="82292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fr-CH" sz="3200" spc="-1" strike="noStrike">
                <a:latin typeface="Arial"/>
              </a:rPr>
              <a:t>Cliquez pour éditer le format du plan de texte</a:t>
            </a:r>
            <a:endParaRPr b="0" lang="fr-CH" sz="3200" spc="-1" strike="noStrike">
              <a:latin typeface="Arial"/>
            </a:endParaRPr>
          </a:p>
          <a:p>
            <a:pPr lvl="1" marL="864000" indent="-324000">
              <a:spcBef>
                <a:spcPts val="1134"/>
              </a:spcBef>
              <a:buClr>
                <a:srgbClr val="000000"/>
              </a:buClr>
              <a:buSzPct val="75000"/>
              <a:buFont typeface="Symbol" charset="2"/>
              <a:buChar char=""/>
            </a:pPr>
            <a:r>
              <a:rPr b="0" lang="fr-CH" sz="2800" spc="-1" strike="noStrike">
                <a:latin typeface="Arial"/>
              </a:rPr>
              <a:t>Second niveau de plan</a:t>
            </a:r>
            <a:endParaRPr b="0" lang="fr-CH" sz="2800" spc="-1" strike="noStrike">
              <a:latin typeface="Arial"/>
            </a:endParaRPr>
          </a:p>
          <a:p>
            <a:pPr lvl="2" marL="1296000" indent="-288000">
              <a:spcBef>
                <a:spcPts val="850"/>
              </a:spcBef>
              <a:buClr>
                <a:srgbClr val="000000"/>
              </a:buClr>
              <a:buSzPct val="45000"/>
              <a:buFont typeface="Wingdings" charset="2"/>
              <a:buChar char=""/>
            </a:pPr>
            <a:r>
              <a:rPr b="0" lang="fr-CH" sz="2400" spc="-1" strike="noStrike">
                <a:latin typeface="Arial"/>
              </a:rPr>
              <a:t>Troisième niveau de plan</a:t>
            </a:r>
            <a:endParaRPr b="0" lang="fr-CH" sz="2400" spc="-1" strike="noStrike">
              <a:latin typeface="Arial"/>
            </a:endParaRPr>
          </a:p>
          <a:p>
            <a:pPr lvl="3" marL="1728000" indent="-216000">
              <a:spcBef>
                <a:spcPts val="567"/>
              </a:spcBef>
              <a:buClr>
                <a:srgbClr val="000000"/>
              </a:buClr>
              <a:buSzPct val="75000"/>
              <a:buFont typeface="Symbol" charset="2"/>
              <a:buChar char=""/>
            </a:pPr>
            <a:r>
              <a:rPr b="0" lang="fr-CH" sz="2000" spc="-1" strike="noStrike">
                <a:latin typeface="Arial"/>
              </a:rPr>
              <a:t>Quatrième niveau de plan</a:t>
            </a:r>
            <a:endParaRPr b="0" lang="fr-CH" sz="2000" spc="-1" strike="noStrike">
              <a:latin typeface="Arial"/>
            </a:endParaRPr>
          </a:p>
          <a:p>
            <a:pPr lvl="4" marL="2160000" indent="-216000">
              <a:spcBef>
                <a:spcPts val="283"/>
              </a:spcBef>
              <a:buClr>
                <a:srgbClr val="000000"/>
              </a:buClr>
              <a:buSzPct val="45000"/>
              <a:buFont typeface="Wingdings" charset="2"/>
              <a:buChar char=""/>
            </a:pPr>
            <a:r>
              <a:rPr b="0" lang="fr-CH" sz="2000" spc="-1" strike="noStrike">
                <a:latin typeface="Arial"/>
              </a:rPr>
              <a:t>Cinquième niveau de plan</a:t>
            </a:r>
            <a:endParaRPr b="0" lang="fr-CH" sz="2000" spc="-1" strike="noStrike">
              <a:latin typeface="Arial"/>
            </a:endParaRPr>
          </a:p>
          <a:p>
            <a:pPr lvl="5" marL="2592000" indent="-216000">
              <a:spcBef>
                <a:spcPts val="283"/>
              </a:spcBef>
              <a:buClr>
                <a:srgbClr val="000000"/>
              </a:buClr>
              <a:buSzPct val="45000"/>
              <a:buFont typeface="Wingdings" charset="2"/>
              <a:buChar char=""/>
            </a:pPr>
            <a:r>
              <a:rPr b="0" lang="fr-CH" sz="2000" spc="-1" strike="noStrike">
                <a:latin typeface="Arial"/>
              </a:rPr>
              <a:t>Sixième niveau de plan</a:t>
            </a:r>
            <a:endParaRPr b="0" lang="fr-CH" sz="2000" spc="-1" strike="noStrike">
              <a:latin typeface="Arial"/>
            </a:endParaRPr>
          </a:p>
          <a:p>
            <a:pPr lvl="6" marL="3024000" indent="-216000">
              <a:spcBef>
                <a:spcPts val="283"/>
              </a:spcBef>
              <a:buClr>
                <a:srgbClr val="000000"/>
              </a:buClr>
              <a:buSzPct val="45000"/>
              <a:buFont typeface="Wingdings" charset="2"/>
              <a:buChar char=""/>
            </a:pPr>
            <a:r>
              <a:rPr b="0" lang="fr-CH" sz="2000" spc="-1" strike="noStrike">
                <a:latin typeface="Arial"/>
              </a:rPr>
              <a:t>Septième niveau de plan</a:t>
            </a:r>
            <a:endParaRPr b="0" lang="fr-CH"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5.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3.tif"/><Relationship Id="rId2" Type="http://schemas.openxmlformats.org/officeDocument/2006/relationships/slideLayout" Target="../slideLayouts/slideLayout25.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hyperlink" Target="https://edutechwiki.unige.ch/fr/Installation_de_Raspbian#Activer_SSH" TargetMode="External"/><Relationship Id="rId2" Type="http://schemas.openxmlformats.org/officeDocument/2006/relationships/slideLayout" Target="../slideLayouts/slideLayout25.xml"/><Relationship Id="rId3"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5.xml"/><Relationship Id="rId3"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comments" Target="../comments/comment21.xml"/><Relationship Id="rId3"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hyperlink" Target="https://github.com/oulevey/Zombie-Apocalypse-Lab-PiCam/blob/main/motion.conf" TargetMode="External"/><Relationship Id="rId2"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5.xml"/>
</Relationships>
</file>

<file path=ppt/slides/_rels/slide2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5.xml"/>
</Relationships>
</file>

<file path=ppt/slides/_rels/slide27.xml.rels><?xml version="1.0" encoding="UTF-8"?>
<Relationships xmlns="http://schemas.openxmlformats.org/package/2006/relationships"><Relationship Id="rId1" Type="http://schemas.openxmlformats.org/officeDocument/2006/relationships/hyperlink" Target="mailto:pi@XXX.XXX.XXX.XXX" TargetMode="External"/><Relationship Id="rId2" Type="http://schemas.openxmlformats.org/officeDocument/2006/relationships/slideLayout" Target="../slideLayouts/slideLayout25.xml"/>
</Relationships>
</file>

<file path=ppt/slides/_rels/slide28.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slideLayout" Target="../slideLayouts/slideLayout25.xml"/><Relationship Id="rId5"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hyperlink" Target="https://www.thingiverse.com/" TargetMode="External"/><Relationship Id="rId2"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hyperlink" Target="http://www.raspberrypi.org/downloads/" TargetMode="External"/><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CustomShape 1"/>
          <p:cNvSpPr/>
          <p:nvPr/>
        </p:nvSpPr>
        <p:spPr>
          <a:xfrm>
            <a:off x="685800" y="1122480"/>
            <a:ext cx="7771680" cy="2386800"/>
          </a:xfrm>
          <a:prstGeom prst="rect">
            <a:avLst/>
          </a:prstGeom>
          <a:noFill/>
          <a:ln>
            <a:noFill/>
          </a:ln>
        </p:spPr>
        <p:style>
          <a:lnRef idx="0"/>
          <a:fillRef idx="0"/>
          <a:effectRef idx="0"/>
          <a:fontRef idx="minor"/>
        </p:style>
        <p:txBody>
          <a:bodyPr lIns="90000" rIns="90000" tIns="45000" bIns="45000" anchor="b">
            <a:noAutofit/>
          </a:bodyPr>
          <a:p>
            <a:pPr algn="ctr">
              <a:lnSpc>
                <a:spcPct val="90000"/>
              </a:lnSpc>
            </a:pPr>
            <a:r>
              <a:rPr b="0" lang="en-US" sz="6000" spc="-1" strike="noStrike">
                <a:solidFill>
                  <a:srgbClr val="000000"/>
                </a:solidFill>
                <a:latin typeface="Corbel"/>
              </a:rPr>
              <a:t>Zombie Apocalypse Lab</a:t>
            </a:r>
            <a:endParaRPr b="0" lang="fr-CH" sz="6000" spc="-1" strike="noStrike">
              <a:latin typeface="Arial"/>
            </a:endParaRPr>
          </a:p>
        </p:txBody>
      </p:sp>
      <p:sp>
        <p:nvSpPr>
          <p:cNvPr id="121" name="CustomShape 2"/>
          <p:cNvSpPr/>
          <p:nvPr/>
        </p:nvSpPr>
        <p:spPr>
          <a:xfrm>
            <a:off x="1143000" y="3602160"/>
            <a:ext cx="6857280" cy="1654920"/>
          </a:xfrm>
          <a:prstGeom prst="rect">
            <a:avLst/>
          </a:prstGeom>
          <a:noFill/>
          <a:ln>
            <a:noFill/>
          </a:ln>
        </p:spPr>
        <p:style>
          <a:lnRef idx="0"/>
          <a:fillRef idx="0"/>
          <a:effectRef idx="0"/>
          <a:fontRef idx="minor"/>
        </p:style>
        <p:txBody>
          <a:bodyPr lIns="90000" rIns="90000" tIns="45000" bIns="45000">
            <a:noAutofit/>
          </a:bodyPr>
          <a:p>
            <a:pPr algn="ctr">
              <a:lnSpc>
                <a:spcPct val="90000"/>
              </a:lnSpc>
              <a:spcBef>
                <a:spcPts val="1001"/>
              </a:spcBef>
              <a:tabLst>
                <a:tab algn="l" pos="0"/>
              </a:tabLst>
            </a:pPr>
            <a:r>
              <a:rPr b="0" lang="en-US" sz="2400" spc="-1" strike="noStrike">
                <a:solidFill>
                  <a:srgbClr val="000000"/>
                </a:solidFill>
                <a:latin typeface="Corbel"/>
              </a:rPr>
              <a:t>Surveiller les zombies</a:t>
            </a:r>
            <a:endParaRPr b="0" lang="fr-CH" sz="24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2.1 Connection au RPi headless</a:t>
            </a:r>
            <a:endParaRPr b="0" lang="fr-CH" sz="4400" spc="-1" strike="noStrike">
              <a:latin typeface="Arial"/>
            </a:endParaRPr>
          </a:p>
        </p:txBody>
      </p:sp>
      <p:sp>
        <p:nvSpPr>
          <p:cNvPr id="137" name="CustomShape 2"/>
          <p:cNvSpPr/>
          <p:nvPr/>
        </p:nvSpPr>
        <p:spPr>
          <a:xfrm>
            <a:off x="628560" y="1825560"/>
            <a:ext cx="7886160" cy="4090320"/>
          </a:xfrm>
          <a:prstGeom prst="rect">
            <a:avLst/>
          </a:prstGeom>
          <a:noFill/>
          <a:ln>
            <a:noFill/>
          </a:ln>
        </p:spPr>
        <p:style>
          <a:lnRef idx="0"/>
          <a:fillRef idx="0"/>
          <a:effectRef idx="0"/>
          <a:fontRef idx="minor"/>
        </p:style>
        <p:txBody>
          <a:bodyPr lIns="90000" rIns="90000" tIns="45000" bIns="45000">
            <a:normAutofit fontScale="76000"/>
          </a:bodyPr>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Pour l’instant notre RPi ne peut pas se connecter au wifi, si on a un câble on peut le brancher sinon il faut une manipulation supplémentaire.</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700" spc="-1" strike="noStrike">
                <a:solidFill>
                  <a:srgbClr val="000000"/>
                </a:solidFill>
                <a:latin typeface="Corbel"/>
              </a:rPr>
              <a:t>On utilise un fichier qui s’appelle : </a:t>
            </a:r>
            <a:r>
              <a:rPr b="0" lang="fr-FR" sz="2700" spc="-1" strike="noStrike">
                <a:solidFill>
                  <a:srgbClr val="c9211e"/>
                </a:solidFill>
                <a:latin typeface="Corbel"/>
              </a:rPr>
              <a:t>wpa_supplicant.conf</a:t>
            </a:r>
            <a:endParaRPr b="0" lang="fr-CH" sz="2700" spc="-1" strike="noStrike">
              <a:latin typeface="Arial"/>
            </a:endParaRPr>
          </a:p>
          <a:p>
            <a:pPr marL="228600" indent="-227880">
              <a:lnSpc>
                <a:spcPct val="90000"/>
              </a:lnSpc>
              <a:spcBef>
                <a:spcPts val="1001"/>
              </a:spcBef>
              <a:buClr>
                <a:srgbClr val="000000"/>
              </a:buClr>
              <a:buFont typeface="Arial"/>
              <a:buChar char="•"/>
            </a:pPr>
            <a:r>
              <a:rPr b="0" lang="fr-FR" sz="2700" spc="-1" strike="noStrike">
                <a:solidFill>
                  <a:srgbClr val="000000"/>
                </a:solidFill>
                <a:latin typeface="Corbel"/>
              </a:rPr>
              <a:t>Pour simplifier les choses vous allez copier à la racine de la partition </a:t>
            </a:r>
            <a:r>
              <a:rPr b="0" lang="fr-FR" sz="2700" spc="-1" strike="noStrike">
                <a:solidFill>
                  <a:srgbClr val="c9211e"/>
                </a:solidFill>
                <a:latin typeface="Corbel"/>
              </a:rPr>
              <a:t>/boot</a:t>
            </a:r>
            <a:r>
              <a:rPr b="0" lang="fr-FR" sz="2700" spc="-1" strike="noStrike">
                <a:solidFill>
                  <a:srgbClr val="000000"/>
                </a:solidFill>
                <a:latin typeface="Corbel"/>
              </a:rPr>
              <a:t> celui qu’on vous a fourni.</a:t>
            </a:r>
            <a:endParaRPr b="0" lang="fr-CH" sz="2700" spc="-1" strike="noStrike">
              <a:latin typeface="Arial"/>
            </a:endParaRPr>
          </a:p>
          <a:p>
            <a:pPr marL="228600" indent="-227880">
              <a:lnSpc>
                <a:spcPct val="90000"/>
              </a:lnSpc>
              <a:spcBef>
                <a:spcPts val="1001"/>
              </a:spcBef>
              <a:buClr>
                <a:srgbClr val="000000"/>
              </a:buClr>
              <a:buFont typeface="Arial"/>
              <a:buChar char="•"/>
            </a:pPr>
            <a:r>
              <a:rPr b="0" lang="fr-FR" sz="2700" spc="-1" strike="noStrike">
                <a:solidFill>
                  <a:srgbClr val="c9211e"/>
                </a:solidFill>
                <a:latin typeface="Corbel"/>
              </a:rPr>
              <a:t>Vous devrez refaire cette manipulation chez vous, en adaptant le fichier à votre wifi (ssid et password)</a:t>
            </a:r>
            <a:endParaRPr b="0" lang="fr-CH" sz="2700" spc="-1" strike="noStrike">
              <a:latin typeface="Arial"/>
            </a:endParaRPr>
          </a:p>
          <a:p>
            <a:pPr marL="457200">
              <a:lnSpc>
                <a:spcPct val="90000"/>
              </a:lnSpc>
              <a:spcBef>
                <a:spcPts val="499"/>
              </a:spcBef>
              <a:tabLst>
                <a:tab algn="l" pos="0"/>
              </a:tabLst>
            </a:pPr>
            <a:endParaRPr b="0" lang="fr-CH" sz="2700" spc="-1" strike="noStrike">
              <a:latin typeface="Arial"/>
            </a:endParaRPr>
          </a:p>
          <a:p>
            <a:pPr marL="457200">
              <a:lnSpc>
                <a:spcPct val="90000"/>
              </a:lnSpc>
              <a:spcBef>
                <a:spcPts val="499"/>
              </a:spcBef>
              <a:tabLst>
                <a:tab algn="l" pos="0"/>
              </a:tabLst>
            </a:pPr>
            <a:endParaRPr b="0" lang="fr-CH" sz="2700" spc="-1" strike="noStrike">
              <a:latin typeface="Arial"/>
            </a:endParaRPr>
          </a:p>
          <a:p>
            <a:pPr marL="457200">
              <a:lnSpc>
                <a:spcPct val="100000"/>
              </a:lnSpc>
              <a:tabLst>
                <a:tab algn="l" pos="0"/>
              </a:tabLst>
            </a:pPr>
            <a:endParaRPr b="0" lang="fr-CH" sz="2700" spc="-1" strike="noStrike">
              <a:latin typeface="Arial"/>
            </a:endParaRPr>
          </a:p>
          <a:p>
            <a:pPr marL="457200">
              <a:lnSpc>
                <a:spcPct val="90000"/>
              </a:lnSpc>
              <a:spcBef>
                <a:spcPts val="499"/>
              </a:spcBef>
              <a:tabLst>
                <a:tab algn="l" pos="0"/>
              </a:tabLst>
            </a:pPr>
            <a:endParaRPr b="0" lang="fr-CH" sz="2700" spc="-1" strike="noStrike">
              <a:latin typeface="Arial"/>
            </a:endParaRPr>
          </a:p>
          <a:p>
            <a:pPr marL="457200">
              <a:lnSpc>
                <a:spcPct val="90000"/>
              </a:lnSpc>
              <a:spcBef>
                <a:spcPts val="499"/>
              </a:spcBef>
              <a:tabLst>
                <a:tab algn="l" pos="0"/>
              </a:tabLst>
            </a:pPr>
            <a:endParaRPr b="0" lang="fr-CH" sz="2700" spc="-1" strike="noStrike">
              <a:latin typeface="Arial"/>
            </a:endParaRPr>
          </a:p>
          <a:p>
            <a:pPr marL="457200">
              <a:lnSpc>
                <a:spcPct val="90000"/>
              </a:lnSpc>
              <a:spcBef>
                <a:spcPts val="499"/>
              </a:spcBef>
              <a:tabLst>
                <a:tab algn="l" pos="0"/>
              </a:tabLst>
            </a:pPr>
            <a:endParaRPr b="0" lang="fr-CH" sz="2700" spc="-1" strike="noStrike">
              <a:latin typeface="Arial"/>
            </a:endParaRPr>
          </a:p>
          <a:p>
            <a:pPr marL="457200">
              <a:lnSpc>
                <a:spcPct val="90000"/>
              </a:lnSpc>
              <a:spcBef>
                <a:spcPts val="1001"/>
              </a:spcBef>
              <a:tabLst>
                <a:tab algn="l" pos="0"/>
              </a:tabLst>
            </a:pPr>
            <a:endParaRPr b="0" lang="fr-CH" sz="27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CustomShape 1"/>
          <p:cNvSpPr/>
          <p:nvPr/>
        </p:nvSpPr>
        <p:spPr>
          <a:xfrm>
            <a:off x="0" y="0"/>
            <a:ext cx="9141120" cy="68572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139" name="CustomShape 2"/>
          <p:cNvSpPr/>
          <p:nvPr/>
        </p:nvSpPr>
        <p:spPr>
          <a:xfrm>
            <a:off x="756000" y="173880"/>
            <a:ext cx="7630920" cy="1110960"/>
          </a:xfrm>
          <a:prstGeom prst="rect">
            <a:avLst/>
          </a:prstGeom>
          <a:noFill/>
          <a:ln>
            <a:noFill/>
          </a:ln>
        </p:spPr>
        <p:style>
          <a:lnRef idx="0"/>
          <a:fillRef idx="0"/>
          <a:effectRef idx="0"/>
          <a:fontRef idx="minor"/>
        </p:style>
        <p:txBody>
          <a:bodyPr lIns="90000" rIns="90000" tIns="45000" bIns="45000" anchor="ctr">
            <a:normAutofit/>
          </a:bodyPr>
          <a:p>
            <a:pPr algn="ctr">
              <a:lnSpc>
                <a:spcPct val="90000"/>
              </a:lnSpc>
            </a:pPr>
            <a:r>
              <a:rPr b="0" lang="en-US" sz="3500" spc="-1" strike="noStrike">
                <a:solidFill>
                  <a:srgbClr val="000000"/>
                </a:solidFill>
                <a:latin typeface="Corbel"/>
              </a:rPr>
              <a:t>wpa_supplicant.conf</a:t>
            </a:r>
            <a:endParaRPr b="0" lang="fr-CH" sz="3500" spc="-1" strike="noStrike">
              <a:latin typeface="Arial"/>
            </a:endParaRPr>
          </a:p>
        </p:txBody>
      </p:sp>
      <p:sp>
        <p:nvSpPr>
          <p:cNvPr id="140" name="CustomShape 3"/>
          <p:cNvSpPr/>
          <p:nvPr/>
        </p:nvSpPr>
        <p:spPr>
          <a:xfrm>
            <a:off x="756000" y="1459800"/>
            <a:ext cx="7630920" cy="767160"/>
          </a:xfrm>
          <a:prstGeom prst="rect">
            <a:avLst/>
          </a:prstGeom>
          <a:noFill/>
          <a:ln>
            <a:noFill/>
          </a:ln>
        </p:spPr>
        <p:style>
          <a:lnRef idx="0"/>
          <a:fillRef idx="0"/>
          <a:effectRef idx="0"/>
          <a:fontRef idx="minor"/>
        </p:style>
        <p:txBody>
          <a:bodyPr lIns="90000" rIns="90000" tIns="45000" bIns="45000" anchor="ctr">
            <a:normAutofit/>
          </a:bodyPr>
          <a:p>
            <a:pPr>
              <a:lnSpc>
                <a:spcPct val="100000"/>
              </a:lnSpc>
            </a:pPr>
            <a:endParaRPr b="0" lang="fr-CH" sz="1800" spc="-1" strike="noStrike">
              <a:latin typeface="Arial"/>
            </a:endParaRPr>
          </a:p>
          <a:p>
            <a:pPr marL="457200" algn="ctr">
              <a:lnSpc>
                <a:spcPct val="90000"/>
              </a:lnSpc>
              <a:spcBef>
                <a:spcPts val="499"/>
              </a:spcBef>
              <a:tabLst>
                <a:tab algn="l" pos="0"/>
              </a:tabLst>
            </a:pPr>
            <a:endParaRPr b="0" lang="fr-CH" sz="1800" spc="-1" strike="noStrike">
              <a:latin typeface="Arial"/>
            </a:endParaRPr>
          </a:p>
          <a:p>
            <a:pPr marL="457200" algn="ctr">
              <a:lnSpc>
                <a:spcPct val="90000"/>
              </a:lnSpc>
              <a:spcBef>
                <a:spcPts val="499"/>
              </a:spcBef>
              <a:tabLst>
                <a:tab algn="l" pos="0"/>
              </a:tabLst>
            </a:pPr>
            <a:endParaRPr b="0" lang="fr-CH" sz="1800" spc="-1" strike="noStrike">
              <a:latin typeface="Arial"/>
            </a:endParaRPr>
          </a:p>
          <a:p>
            <a:pPr marL="457200" algn="ctr">
              <a:lnSpc>
                <a:spcPct val="90000"/>
              </a:lnSpc>
              <a:spcBef>
                <a:spcPts val="499"/>
              </a:spcBef>
              <a:tabLst>
                <a:tab algn="l" pos="0"/>
              </a:tabLst>
            </a:pPr>
            <a:endParaRPr b="0" lang="fr-CH" sz="1800" spc="-1" strike="noStrike">
              <a:latin typeface="Arial"/>
            </a:endParaRPr>
          </a:p>
          <a:p>
            <a:pPr marL="457200" algn="ctr">
              <a:lnSpc>
                <a:spcPct val="90000"/>
              </a:lnSpc>
              <a:spcBef>
                <a:spcPts val="1001"/>
              </a:spcBef>
              <a:tabLst>
                <a:tab algn="l" pos="0"/>
              </a:tabLst>
            </a:pPr>
            <a:endParaRPr b="0" lang="fr-CH" sz="1800" spc="-1" strike="noStrike">
              <a:latin typeface="Arial"/>
            </a:endParaRPr>
          </a:p>
        </p:txBody>
      </p:sp>
      <p:pic>
        <p:nvPicPr>
          <p:cNvPr id="141" name="Picture 6" descr=""/>
          <p:cNvPicPr/>
          <p:nvPr/>
        </p:nvPicPr>
        <p:blipFill>
          <a:blip r:embed="rId1"/>
          <a:stretch/>
        </p:blipFill>
        <p:spPr>
          <a:xfrm>
            <a:off x="626400" y="2836800"/>
            <a:ext cx="7885800" cy="303552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Connection de votre Pi</a:t>
            </a:r>
            <a:endParaRPr b="0" lang="fr-CH" sz="4400" spc="-1" strike="noStrike">
              <a:latin typeface="Arial"/>
            </a:endParaRPr>
          </a:p>
        </p:txBody>
      </p:sp>
      <p:sp>
        <p:nvSpPr>
          <p:cNvPr id="143" name="CustomShape 2"/>
          <p:cNvSpPr/>
          <p:nvPr/>
        </p:nvSpPr>
        <p:spPr>
          <a:xfrm>
            <a:off x="628560" y="1825560"/>
            <a:ext cx="7886160" cy="4090320"/>
          </a:xfrm>
          <a:prstGeom prst="rect">
            <a:avLst/>
          </a:prstGeom>
          <a:noFill/>
          <a:ln>
            <a:noFill/>
          </a:ln>
        </p:spPr>
        <p:style>
          <a:lnRef idx="0"/>
          <a:fillRef idx="0"/>
          <a:effectRef idx="0"/>
          <a:fontRef idx="minor"/>
        </p:style>
        <p:txBody>
          <a:bodyPr lIns="90000" rIns="90000" tIns="45000" bIns="45000">
            <a:normAutofit/>
          </a:bodyPr>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Attendez qu’on vous donne le feu vert avant de brancher votre Pi.</a:t>
            </a:r>
            <a:endParaRPr b="0" lang="fr-CH" sz="3000" spc="-1" strike="noStrike">
              <a:latin typeface="Arial"/>
            </a:endParaRPr>
          </a:p>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On va procéder chacun son tour.</a:t>
            </a:r>
            <a:endParaRPr b="0" lang="fr-CH" sz="3000" spc="-1" strike="noStrike">
              <a:latin typeface="Arial"/>
            </a:endParaRPr>
          </a:p>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Lorsque qu’on vous aura donné votre adresse IP notez la sur un post-it.</a:t>
            </a:r>
            <a:endParaRPr b="0" lang="fr-CH" sz="3000" spc="-1" strike="noStrike">
              <a:latin typeface="Arial"/>
            </a:endParaRPr>
          </a:p>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Attention de bien brancher l’alimentation sur le port micro-USB le plus proche de la caméra.</a:t>
            </a: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100000"/>
              </a:lnSpc>
              <a:tabLst>
                <a:tab algn="l" pos="0"/>
              </a:tabLst>
            </a:pP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90000"/>
              </a:lnSpc>
              <a:spcBef>
                <a:spcPts val="1001"/>
              </a:spcBef>
              <a:tabLst>
                <a:tab algn="l" pos="0"/>
              </a:tabLst>
            </a:pPr>
            <a:endParaRPr b="0" lang="fr-CH" sz="30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Connection de </a:t>
            </a:r>
            <a:r>
              <a:rPr b="0" lang="fr-FR" sz="4400" spc="-1" strike="noStrike">
                <a:solidFill>
                  <a:srgbClr val="000000"/>
                </a:solidFill>
                <a:latin typeface="Corbel"/>
              </a:rPr>
              <a:t>votre</a:t>
            </a:r>
            <a:r>
              <a:rPr b="0" lang="en-US" sz="4400" spc="-1" strike="noStrike">
                <a:solidFill>
                  <a:srgbClr val="000000"/>
                </a:solidFill>
                <a:latin typeface="Corbel"/>
              </a:rPr>
              <a:t> Pi</a:t>
            </a:r>
            <a:endParaRPr b="0" lang="fr-CH" sz="4400" spc="-1" strike="noStrike">
              <a:latin typeface="Arial"/>
            </a:endParaRPr>
          </a:p>
        </p:txBody>
      </p:sp>
      <p:sp>
        <p:nvSpPr>
          <p:cNvPr id="145" name="CustomShape 2"/>
          <p:cNvSpPr/>
          <p:nvPr/>
        </p:nvSpPr>
        <p:spPr>
          <a:xfrm>
            <a:off x="628560" y="1825560"/>
            <a:ext cx="7886160" cy="4090320"/>
          </a:xfrm>
          <a:prstGeom prst="rect">
            <a:avLst/>
          </a:prstGeom>
          <a:noFill/>
          <a:ln>
            <a:noFill/>
          </a:ln>
        </p:spPr>
        <p:style>
          <a:lnRef idx="0"/>
          <a:fillRef idx="0"/>
          <a:effectRef idx="0"/>
          <a:fontRef idx="minor"/>
        </p:style>
        <p:txBody>
          <a:bodyPr lIns="90000" rIns="90000" tIns="45000" bIns="45000">
            <a:normAutofit/>
          </a:bodyPr>
          <a:p>
            <a:pPr marL="228600" indent="-227880">
              <a:lnSpc>
                <a:spcPct val="90000"/>
              </a:lnSpc>
              <a:spcBef>
                <a:spcPts val="1001"/>
              </a:spcBef>
              <a:buClr>
                <a:srgbClr val="000000"/>
              </a:buClr>
              <a:buFont typeface="Arial"/>
              <a:buChar char="•"/>
            </a:pPr>
            <a:r>
              <a:rPr b="0" lang="fr-FR" sz="2400" spc="-1" strike="noStrike">
                <a:solidFill>
                  <a:srgbClr val="000000"/>
                </a:solidFill>
                <a:latin typeface="Corbel"/>
              </a:rPr>
              <a:t>Branchez bien l’alimentation dans le bon port !</a:t>
            </a:r>
            <a:endParaRPr b="0" lang="fr-CH" sz="2400" spc="-1" strike="noStrike">
              <a:latin typeface="Arial"/>
            </a:endParaRPr>
          </a:p>
          <a:p>
            <a:pPr marL="457200">
              <a:lnSpc>
                <a:spcPct val="90000"/>
              </a:lnSpc>
              <a:spcBef>
                <a:spcPts val="499"/>
              </a:spcBef>
              <a:tabLst>
                <a:tab algn="l" pos="0"/>
              </a:tabLst>
            </a:pPr>
            <a:endParaRPr b="0" lang="fr-CH" sz="2400" spc="-1" strike="noStrike">
              <a:latin typeface="Arial"/>
            </a:endParaRPr>
          </a:p>
          <a:p>
            <a:pPr marL="457200">
              <a:lnSpc>
                <a:spcPct val="90000"/>
              </a:lnSpc>
              <a:spcBef>
                <a:spcPts val="499"/>
              </a:spcBef>
              <a:tabLst>
                <a:tab algn="l" pos="0"/>
              </a:tabLst>
            </a:pPr>
            <a:endParaRPr b="0" lang="fr-CH" sz="2400" spc="-1" strike="noStrike">
              <a:latin typeface="Arial"/>
            </a:endParaRPr>
          </a:p>
          <a:p>
            <a:pPr marL="457200">
              <a:lnSpc>
                <a:spcPct val="90000"/>
              </a:lnSpc>
              <a:spcBef>
                <a:spcPts val="499"/>
              </a:spcBef>
              <a:tabLst>
                <a:tab algn="l" pos="0"/>
              </a:tabLst>
            </a:pPr>
            <a:endParaRPr b="0" lang="fr-CH" sz="2400" spc="-1" strike="noStrike">
              <a:latin typeface="Arial"/>
            </a:endParaRPr>
          </a:p>
          <a:p>
            <a:pPr marL="457200">
              <a:lnSpc>
                <a:spcPct val="90000"/>
              </a:lnSpc>
              <a:spcBef>
                <a:spcPts val="1001"/>
              </a:spcBef>
              <a:tabLst>
                <a:tab algn="l" pos="0"/>
              </a:tabLst>
            </a:pPr>
            <a:endParaRPr b="0" lang="fr-CH" sz="2400" spc="-1" strike="noStrike">
              <a:latin typeface="Arial"/>
            </a:endParaRPr>
          </a:p>
        </p:txBody>
      </p:sp>
      <p:pic>
        <p:nvPicPr>
          <p:cNvPr id="146" name="Picture 3" descr=""/>
          <p:cNvPicPr/>
          <p:nvPr/>
        </p:nvPicPr>
        <p:blipFill>
          <a:blip r:embed="rId1"/>
          <a:stretch/>
        </p:blipFill>
        <p:spPr>
          <a:xfrm>
            <a:off x="2259360" y="3199680"/>
            <a:ext cx="6349320" cy="3292560"/>
          </a:xfrm>
          <a:prstGeom prst="rect">
            <a:avLst/>
          </a:prstGeom>
          <a:ln>
            <a:noFill/>
          </a:ln>
        </p:spPr>
      </p:pic>
      <p:sp>
        <p:nvSpPr>
          <p:cNvPr id="147" name="CustomShape 3"/>
          <p:cNvSpPr/>
          <p:nvPr/>
        </p:nvSpPr>
        <p:spPr>
          <a:xfrm>
            <a:off x="2884320" y="3168360"/>
            <a:ext cx="1337400" cy="1449000"/>
          </a:xfrm>
          <a:prstGeom prst="frame">
            <a:avLst>
              <a:gd name="adj1" fmla="val 12500"/>
            </a:avLst>
          </a:prstGeom>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8"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2.1 Connection au RPi headless</a:t>
            </a:r>
            <a:endParaRPr b="0" lang="fr-CH" sz="4400" spc="-1" strike="noStrike">
              <a:latin typeface="Arial"/>
            </a:endParaRPr>
          </a:p>
        </p:txBody>
      </p:sp>
      <p:sp>
        <p:nvSpPr>
          <p:cNvPr id="149" name="CustomShape 2"/>
          <p:cNvSpPr/>
          <p:nvPr/>
        </p:nvSpPr>
        <p:spPr>
          <a:xfrm>
            <a:off x="628560" y="1825560"/>
            <a:ext cx="7886160" cy="4090320"/>
          </a:xfrm>
          <a:prstGeom prst="rect">
            <a:avLst/>
          </a:prstGeom>
          <a:noFill/>
          <a:ln>
            <a:noFill/>
          </a:ln>
        </p:spPr>
        <p:style>
          <a:lnRef idx="0"/>
          <a:fillRef idx="0"/>
          <a:effectRef idx="0"/>
          <a:fontRef idx="minor"/>
        </p:style>
        <p:txBody>
          <a:bodyPr lIns="90000" rIns="90000" tIns="45000" bIns="45000">
            <a:normAutofit/>
          </a:bodyPr>
          <a:p>
            <a:pPr marL="228600" indent="-227880">
              <a:lnSpc>
                <a:spcPct val="90000"/>
              </a:lnSpc>
              <a:spcBef>
                <a:spcPts val="1001"/>
              </a:spcBef>
              <a:buClr>
                <a:srgbClr val="000000"/>
              </a:buClr>
              <a:buFont typeface="Arial"/>
              <a:buChar char="•"/>
            </a:pPr>
            <a:r>
              <a:rPr b="0" lang="fr-FR" sz="2400" spc="-1" strike="noStrike">
                <a:solidFill>
                  <a:srgbClr val="000000"/>
                </a:solidFill>
                <a:latin typeface="Corbel"/>
              </a:rPr>
              <a:t>Obtenir l’adresse IP du Raspberry PI :</a:t>
            </a:r>
            <a:endParaRPr b="0" lang="fr-CH" sz="2400" spc="-1" strike="noStrike">
              <a:latin typeface="Arial"/>
            </a:endParaRPr>
          </a:p>
          <a:p>
            <a:pPr lvl="1" marL="685800" indent="-227880">
              <a:lnSpc>
                <a:spcPct val="90000"/>
              </a:lnSpc>
              <a:spcBef>
                <a:spcPts val="499"/>
              </a:spcBef>
              <a:buClr>
                <a:srgbClr val="000000"/>
              </a:buClr>
              <a:buFont typeface="Arial"/>
              <a:buChar char="•"/>
            </a:pPr>
            <a:r>
              <a:rPr b="0" lang="fr-FR" sz="2000" spc="-1" strike="noStrike">
                <a:solidFill>
                  <a:srgbClr val="000000"/>
                </a:solidFill>
                <a:latin typeface="Lucida Console"/>
              </a:rPr>
              <a:t>Chapitre 4</a:t>
            </a:r>
            <a:endParaRPr b="0" lang="fr-CH" sz="2000" spc="-1" strike="noStrike">
              <a:latin typeface="Arial"/>
            </a:endParaRPr>
          </a:p>
          <a:p>
            <a:pPr lvl="1" marL="685800" indent="-227880">
              <a:lnSpc>
                <a:spcPct val="90000"/>
              </a:lnSpc>
              <a:spcBef>
                <a:spcPts val="499"/>
              </a:spcBef>
              <a:buClr>
                <a:srgbClr val="000000"/>
              </a:buClr>
              <a:buFont typeface="Arial"/>
              <a:buChar char="•"/>
            </a:pPr>
            <a:r>
              <a:rPr b="0" lang="fr-FR" sz="1400" spc="-1" strike="noStrike" u="sng">
                <a:solidFill>
                  <a:srgbClr val="0563c1"/>
                </a:solidFill>
                <a:uFillTx/>
                <a:latin typeface="Lucida Console"/>
                <a:hlinkClick r:id="rId1"/>
              </a:rPr>
              <a:t>https://edutechwiki.unige.ch/fr/Installation_de_Raspbian#Activer_SSH</a:t>
            </a:r>
            <a:endParaRPr b="0" lang="fr-CH" sz="1400" spc="-1" strike="noStrike">
              <a:latin typeface="Arial"/>
            </a:endParaRPr>
          </a:p>
          <a:p>
            <a:pPr lvl="1" marL="685800" indent="-227880">
              <a:lnSpc>
                <a:spcPct val="90000"/>
              </a:lnSpc>
              <a:spcBef>
                <a:spcPts val="499"/>
              </a:spcBef>
              <a:buClr>
                <a:srgbClr val="000000"/>
              </a:buClr>
              <a:buFont typeface="Arial"/>
              <a:buChar char="•"/>
            </a:pPr>
            <a:r>
              <a:rPr b="0" lang="fr-FR" sz="1400" spc="-1" strike="noStrike">
                <a:solidFill>
                  <a:srgbClr val="000000"/>
                </a:solidFill>
                <a:latin typeface="Lucida Console"/>
              </a:rPr>
              <a:t>Inutile de le faire ici puisqu’on vous a donné l’adresse, en revanche il faudra le faire chez vous.</a:t>
            </a:r>
            <a:endParaRPr b="0" lang="fr-CH" sz="1400" spc="-1" strike="noStrike">
              <a:latin typeface="Arial"/>
            </a:endParaRPr>
          </a:p>
          <a:p>
            <a:pPr>
              <a:lnSpc>
                <a:spcPct val="100000"/>
              </a:lnSpc>
            </a:pPr>
            <a:endParaRPr b="0" lang="fr-CH" sz="1400" spc="-1" strike="noStrike">
              <a:latin typeface="Arial"/>
            </a:endParaRPr>
          </a:p>
          <a:p>
            <a:pPr marL="228600" indent="-227880">
              <a:lnSpc>
                <a:spcPct val="90000"/>
              </a:lnSpc>
              <a:spcBef>
                <a:spcPts val="1001"/>
              </a:spcBef>
              <a:buClr>
                <a:srgbClr val="000000"/>
              </a:buClr>
              <a:buFont typeface="Arial"/>
              <a:buChar char="•"/>
            </a:pPr>
            <a:r>
              <a:rPr b="0" lang="fr-FR" sz="2400" spc="-1" strike="noStrike">
                <a:solidFill>
                  <a:srgbClr val="000000"/>
                </a:solidFill>
                <a:latin typeface="Corbel"/>
              </a:rPr>
              <a:t>Se connecter via ssh (à la place  de “adresseIPhôteDistant” mettre l’IP de votre RPi)</a:t>
            </a:r>
            <a:endParaRPr b="0" lang="fr-CH" sz="2400" spc="-1" strike="noStrike">
              <a:latin typeface="Arial"/>
            </a:endParaRPr>
          </a:p>
          <a:p>
            <a:pPr lvl="1" marL="685800" indent="-227880">
              <a:lnSpc>
                <a:spcPct val="90000"/>
              </a:lnSpc>
              <a:spcBef>
                <a:spcPts val="499"/>
              </a:spcBef>
              <a:buClr>
                <a:srgbClr val="000000"/>
              </a:buClr>
              <a:buFont typeface="Arial"/>
              <a:buChar char="•"/>
            </a:pPr>
            <a:r>
              <a:rPr b="0" lang="fr-FR" sz="2000" spc="-1" strike="noStrike">
                <a:solidFill>
                  <a:srgbClr val="000000"/>
                </a:solidFill>
                <a:latin typeface="Lucida Console"/>
              </a:rPr>
              <a:t>$ ssh pi@adresseIPhôteDistant</a:t>
            </a:r>
            <a:endParaRPr b="0" lang="fr-CH" sz="20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Mettre à jour le Pi</a:t>
            </a:r>
            <a:endParaRPr b="0" lang="fr-CH" sz="4400" spc="-1" strike="noStrike">
              <a:latin typeface="Arial"/>
            </a:endParaRPr>
          </a:p>
        </p:txBody>
      </p:sp>
      <p:sp>
        <p:nvSpPr>
          <p:cNvPr id="151" name="CustomShape 2"/>
          <p:cNvSpPr/>
          <p:nvPr/>
        </p:nvSpPr>
        <p:spPr>
          <a:xfrm>
            <a:off x="628560" y="1825560"/>
            <a:ext cx="7886160" cy="4090320"/>
          </a:xfrm>
          <a:prstGeom prst="rect">
            <a:avLst/>
          </a:prstGeom>
          <a:noFill/>
          <a:ln>
            <a:noFill/>
          </a:ln>
        </p:spPr>
        <p:style>
          <a:lnRef idx="0"/>
          <a:fillRef idx="0"/>
          <a:effectRef idx="0"/>
          <a:fontRef idx="minor"/>
        </p:style>
        <p:txBody>
          <a:bodyPr lIns="90000" rIns="90000" tIns="45000" bIns="45000">
            <a:normAutofit fontScale="94000"/>
          </a:bodyPr>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Même si l’on vient d’installer la distribution il est toujours nécessaire de mettre à jour le Pi.</a:t>
            </a:r>
            <a:endParaRPr b="0" lang="fr-CH" sz="3000" spc="-1" strike="noStrike">
              <a:latin typeface="Arial"/>
            </a:endParaRPr>
          </a:p>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On va demander au gestionnaire de paquet Aptitude de faire les mises-à-jour</a:t>
            </a:r>
            <a:endParaRPr b="0" lang="fr-CH" sz="3000" spc="-1" strike="noStrike">
              <a:latin typeface="Arial"/>
            </a:endParaRPr>
          </a:p>
          <a:p>
            <a:pPr lvl="1" marL="685800" indent="-227880">
              <a:lnSpc>
                <a:spcPct val="90000"/>
              </a:lnSpc>
              <a:spcBef>
                <a:spcPts val="499"/>
              </a:spcBef>
              <a:buClr>
                <a:srgbClr val="000000"/>
              </a:buClr>
              <a:buFont typeface="Arial"/>
              <a:buChar char="•"/>
            </a:pPr>
            <a:r>
              <a:rPr b="0" lang="fr-FR" sz="2000" spc="-1" strike="noStrike">
                <a:solidFill>
                  <a:srgbClr val="000000"/>
                </a:solidFill>
                <a:latin typeface="Corbel"/>
              </a:rPr>
              <a:t>sudo apt-get update</a:t>
            </a:r>
            <a:endParaRPr b="0" lang="fr-CH" sz="2000" spc="-1" strike="noStrike">
              <a:latin typeface="Arial"/>
            </a:endParaRPr>
          </a:p>
          <a:p>
            <a:pPr lvl="1" marL="685800" indent="-227880">
              <a:lnSpc>
                <a:spcPct val="90000"/>
              </a:lnSpc>
              <a:spcBef>
                <a:spcPts val="499"/>
              </a:spcBef>
              <a:buClr>
                <a:srgbClr val="000000"/>
              </a:buClr>
              <a:buFont typeface="Arial"/>
              <a:buChar char="•"/>
            </a:pPr>
            <a:r>
              <a:rPr b="0" lang="fr-FR" sz="2000" spc="-1" strike="noStrike">
                <a:solidFill>
                  <a:srgbClr val="000000"/>
                </a:solidFill>
                <a:latin typeface="Corbel"/>
              </a:rPr>
              <a:t>sudo apt-get upgrade</a:t>
            </a:r>
            <a:endParaRPr b="0" lang="fr-CH" sz="2000" spc="-1" strike="noStrike">
              <a:latin typeface="Arial"/>
            </a:endParaRPr>
          </a:p>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Lorsque les m-à-j sont terminées on fait redémarrer la machine</a:t>
            </a: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90000"/>
              </a:lnSpc>
              <a:spcBef>
                <a:spcPts val="1001"/>
              </a:spcBef>
              <a:tabLst>
                <a:tab algn="l" pos="0"/>
              </a:tabLst>
            </a:pPr>
            <a:endParaRPr b="0" lang="fr-CH" sz="30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2"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2.1 Connection au RPi headless</a:t>
            </a:r>
            <a:endParaRPr b="0" lang="fr-CH" sz="4400" spc="-1" strike="noStrike">
              <a:latin typeface="Arial"/>
            </a:endParaRPr>
          </a:p>
        </p:txBody>
      </p:sp>
      <p:sp>
        <p:nvSpPr>
          <p:cNvPr id="153" name="CustomShape 2"/>
          <p:cNvSpPr/>
          <p:nvPr/>
        </p:nvSpPr>
        <p:spPr>
          <a:xfrm>
            <a:off x="628560" y="1825560"/>
            <a:ext cx="7886160" cy="4090320"/>
          </a:xfrm>
          <a:prstGeom prst="rect">
            <a:avLst/>
          </a:prstGeom>
          <a:noFill/>
          <a:ln>
            <a:noFill/>
          </a:ln>
        </p:spPr>
        <p:style>
          <a:lnRef idx="0"/>
          <a:fillRef idx="0"/>
          <a:effectRef idx="0"/>
          <a:fontRef idx="minor"/>
        </p:style>
        <p:txBody>
          <a:bodyPr lIns="90000" rIns="90000" tIns="45000" bIns="45000">
            <a:normAutofit/>
          </a:bodyPr>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Activer VNC</a:t>
            </a:r>
            <a:endParaRPr b="0" lang="fr-CH" sz="3000" spc="-1" strike="noStrike">
              <a:latin typeface="Arial"/>
            </a:endParaRPr>
          </a:p>
          <a:p>
            <a:pPr lvl="1" marL="685800" indent="-227880">
              <a:lnSpc>
                <a:spcPct val="90000"/>
              </a:lnSpc>
              <a:spcBef>
                <a:spcPts val="499"/>
              </a:spcBef>
              <a:buClr>
                <a:srgbClr val="000000"/>
              </a:buClr>
              <a:buFont typeface="Arial"/>
              <a:buChar char="•"/>
            </a:pPr>
            <a:r>
              <a:rPr b="0" lang="fr-FR" sz="2200" spc="-1" strike="noStrike">
                <a:solidFill>
                  <a:srgbClr val="000000"/>
                </a:solidFill>
                <a:latin typeface="Lucida Console"/>
              </a:rPr>
              <a:t>$ sudo raspi-config</a:t>
            </a:r>
            <a:endParaRPr b="0" lang="fr-CH" sz="2200" spc="-1" strike="noStrike">
              <a:latin typeface="Arial"/>
            </a:endParaRPr>
          </a:p>
          <a:p>
            <a:pPr lvl="2" marL="1143000" indent="-227880">
              <a:lnSpc>
                <a:spcPct val="90000"/>
              </a:lnSpc>
              <a:spcBef>
                <a:spcPts val="499"/>
              </a:spcBef>
              <a:buClr>
                <a:srgbClr val="000000"/>
              </a:buClr>
              <a:buFont typeface="Arial"/>
              <a:buChar char="•"/>
            </a:pPr>
            <a:r>
              <a:rPr b="0" lang="fr-FR" sz="2400" spc="-1" strike="noStrike">
                <a:solidFill>
                  <a:srgbClr val="000000"/>
                </a:solidFill>
                <a:latin typeface="Calibri"/>
              </a:rPr>
              <a:t>Sélectionner « 3. Interface options » puis VNC et choisir « enable »</a:t>
            </a:r>
            <a:endParaRPr b="0" lang="fr-CH" sz="2400" spc="-1" strike="noStrike">
              <a:latin typeface="Arial"/>
            </a:endParaRPr>
          </a:p>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Activer la caméra</a:t>
            </a:r>
            <a:endParaRPr b="0" lang="fr-CH" sz="3000" spc="-1" strike="noStrike">
              <a:latin typeface="Arial"/>
            </a:endParaRPr>
          </a:p>
          <a:p>
            <a:pPr lvl="1" marL="685800" indent="-227880">
              <a:lnSpc>
                <a:spcPct val="90000"/>
              </a:lnSpc>
              <a:spcBef>
                <a:spcPts val="499"/>
              </a:spcBef>
              <a:buClr>
                <a:srgbClr val="000000"/>
              </a:buClr>
              <a:buFont typeface="Arial"/>
              <a:buChar char="•"/>
            </a:pPr>
            <a:r>
              <a:rPr b="0" lang="fr-FR" sz="2000" spc="-1" strike="noStrike">
                <a:solidFill>
                  <a:srgbClr val="000000"/>
                </a:solidFill>
                <a:latin typeface="Lucida Console"/>
              </a:rPr>
              <a:t>Toujours dans raspi-config, options d’interface, on choisi caméra puis « enable »</a:t>
            </a:r>
            <a:endParaRPr b="0" lang="fr-CH" sz="2000" spc="-1" strike="noStrike">
              <a:latin typeface="Arial"/>
            </a:endParaRPr>
          </a:p>
          <a:p>
            <a:pPr marL="228600" indent="-227880">
              <a:lnSpc>
                <a:spcPct val="90000"/>
              </a:lnSpc>
              <a:spcBef>
                <a:spcPts val="1001"/>
              </a:spcBef>
              <a:buClr>
                <a:srgbClr val="000000"/>
              </a:buClr>
              <a:buFont typeface="Arial"/>
              <a:buChar char="•"/>
            </a:pPr>
            <a:r>
              <a:rPr b="0" lang="fr-FR" sz="3000" spc="-1" strike="noStrike">
                <a:solidFill>
                  <a:srgbClr val="000000"/>
                </a:solidFill>
                <a:latin typeface="Corbel"/>
              </a:rPr>
              <a:t>Il est toujours bon de redémarrer en quittant raspi-config, on vous laisse faire</a:t>
            </a: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100000"/>
              </a:lnSpc>
              <a:tabLst>
                <a:tab algn="l" pos="0"/>
              </a:tabLst>
            </a:pP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90000"/>
              </a:lnSpc>
              <a:spcBef>
                <a:spcPts val="499"/>
              </a:spcBef>
              <a:tabLst>
                <a:tab algn="l" pos="0"/>
              </a:tabLst>
            </a:pPr>
            <a:endParaRPr b="0" lang="fr-CH" sz="3000" spc="-1" strike="noStrike">
              <a:latin typeface="Arial"/>
            </a:endParaRPr>
          </a:p>
          <a:p>
            <a:pPr marL="457200">
              <a:lnSpc>
                <a:spcPct val="90000"/>
              </a:lnSpc>
              <a:spcBef>
                <a:spcPts val="1001"/>
              </a:spcBef>
              <a:tabLst>
                <a:tab algn="l" pos="0"/>
              </a:tabLst>
            </a:pPr>
            <a:endParaRPr b="0" lang="fr-CH" sz="30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4"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3. Connection VNC viewer</a:t>
            </a:r>
            <a:endParaRPr b="0" lang="fr-CH" sz="4400" spc="-1" strike="noStrike">
              <a:latin typeface="Arial"/>
            </a:endParaRPr>
          </a:p>
        </p:txBody>
      </p:sp>
      <p:sp>
        <p:nvSpPr>
          <p:cNvPr id="155" name="CustomShape 2"/>
          <p:cNvSpPr/>
          <p:nvPr/>
        </p:nvSpPr>
        <p:spPr>
          <a:xfrm>
            <a:off x="292680" y="1690560"/>
            <a:ext cx="4776480" cy="4776840"/>
          </a:xfrm>
          <a:prstGeom prst="rect">
            <a:avLst/>
          </a:prstGeom>
          <a:noFill/>
          <a:ln>
            <a:noFill/>
          </a:ln>
        </p:spPr>
        <p:style>
          <a:lnRef idx="0"/>
          <a:fillRef idx="0"/>
          <a:effectRef idx="0"/>
          <a:fontRef idx="minor"/>
        </p:style>
        <p:txBody>
          <a:bodyPr lIns="90000" rIns="90000" tIns="45000" bIns="45000">
            <a:normAutofit/>
          </a:bodyPr>
          <a:p>
            <a:pPr marL="457200">
              <a:lnSpc>
                <a:spcPct val="90000"/>
              </a:lnSpc>
              <a:spcBef>
                <a:spcPts val="499"/>
              </a:spcBef>
              <a:tabLst>
                <a:tab algn="l" pos="0"/>
              </a:tabLst>
            </a:pPr>
            <a:endParaRPr b="0" lang="fr-CH" sz="1800" spc="-1" strike="noStrike">
              <a:latin typeface="Arial"/>
            </a:endParaRPr>
          </a:p>
          <a:p>
            <a:pPr marL="228600" indent="-227880">
              <a:lnSpc>
                <a:spcPct val="90000"/>
              </a:lnSpc>
              <a:spcBef>
                <a:spcPts val="1001"/>
              </a:spcBef>
              <a:buClr>
                <a:srgbClr val="70ad47"/>
              </a:buClr>
              <a:buFont typeface="Arial"/>
              <a:buChar char="•"/>
              <a:tabLst>
                <a:tab algn="l" pos="0"/>
              </a:tabLst>
            </a:pPr>
            <a:r>
              <a:rPr b="0" lang="en-US" sz="2800" spc="-1" strike="noStrike">
                <a:solidFill>
                  <a:srgbClr val="70ad47"/>
                </a:solidFill>
                <a:latin typeface="Corbel"/>
              </a:rPr>
              <a:t>Dans VNC viewer:</a:t>
            </a:r>
            <a:endParaRPr b="0" lang="fr-CH" sz="2800" spc="-1" strike="noStrike">
              <a:latin typeface="Arial"/>
            </a:endParaRPr>
          </a:p>
          <a:p>
            <a:pPr marL="457200">
              <a:lnSpc>
                <a:spcPct val="90000"/>
              </a:lnSpc>
              <a:spcBef>
                <a:spcPts val="499"/>
              </a:spcBef>
              <a:tabLst>
                <a:tab algn="l" pos="0"/>
              </a:tabLst>
            </a:pPr>
            <a:r>
              <a:rPr b="0" lang="en-US" sz="1400" spc="-1" strike="noStrike">
                <a:solidFill>
                  <a:srgbClr val="70ad47"/>
                </a:solidFill>
                <a:latin typeface="Lucida Console"/>
              </a:rPr>
              <a:t>New connection avec l’IP du RPi</a:t>
            </a:r>
            <a:endParaRPr b="0" lang="fr-CH" sz="1400" spc="-1" strike="noStrike">
              <a:latin typeface="Arial"/>
            </a:endParaRPr>
          </a:p>
          <a:p>
            <a:pPr marL="457200">
              <a:lnSpc>
                <a:spcPct val="90000"/>
              </a:lnSpc>
              <a:spcBef>
                <a:spcPts val="499"/>
              </a:spcBef>
              <a:tabLst>
                <a:tab algn="l" pos="0"/>
              </a:tabLst>
            </a:pPr>
            <a:endParaRPr b="0" lang="fr-CH" sz="1400" spc="-1" strike="noStrike">
              <a:latin typeface="Arial"/>
            </a:endParaRPr>
          </a:p>
          <a:p>
            <a:pPr marL="457200">
              <a:lnSpc>
                <a:spcPct val="90000"/>
              </a:lnSpc>
              <a:spcBef>
                <a:spcPts val="499"/>
              </a:spcBef>
              <a:tabLst>
                <a:tab algn="l" pos="0"/>
              </a:tabLst>
            </a:pPr>
            <a:r>
              <a:rPr b="0" lang="en-US" sz="1400" spc="-1" strike="noStrike">
                <a:solidFill>
                  <a:srgbClr val="70ad47"/>
                </a:solidFill>
                <a:latin typeface="Lucida Console"/>
              </a:rPr>
              <a:t>Username: pi</a:t>
            </a:r>
            <a:endParaRPr b="0" lang="fr-CH" sz="1400" spc="-1" strike="noStrike">
              <a:latin typeface="Arial"/>
            </a:endParaRPr>
          </a:p>
          <a:p>
            <a:pPr marL="457200">
              <a:lnSpc>
                <a:spcPct val="90000"/>
              </a:lnSpc>
              <a:spcBef>
                <a:spcPts val="499"/>
              </a:spcBef>
              <a:tabLst>
                <a:tab algn="l" pos="0"/>
              </a:tabLst>
            </a:pPr>
            <a:r>
              <a:rPr b="0" lang="en-US" sz="1400" spc="-1" strike="noStrike">
                <a:solidFill>
                  <a:srgbClr val="70ad47"/>
                </a:solidFill>
                <a:latin typeface="Lucida Console"/>
              </a:rPr>
              <a:t>password: raspberry</a:t>
            </a:r>
            <a:endParaRPr b="0" lang="fr-CH" sz="1400" spc="-1" strike="noStrike">
              <a:latin typeface="Arial"/>
            </a:endParaRPr>
          </a:p>
          <a:p>
            <a:pPr marL="457200">
              <a:lnSpc>
                <a:spcPct val="90000"/>
              </a:lnSpc>
              <a:spcBef>
                <a:spcPts val="499"/>
              </a:spcBef>
              <a:tabLst>
                <a:tab algn="l" pos="0"/>
              </a:tabLst>
            </a:pPr>
            <a:endParaRPr b="0" lang="fr-CH" sz="1400" spc="-1" strike="noStrike">
              <a:latin typeface="Arial"/>
            </a:endParaRPr>
          </a:p>
          <a:p>
            <a:pPr marL="457200">
              <a:lnSpc>
                <a:spcPct val="90000"/>
              </a:lnSpc>
              <a:spcBef>
                <a:spcPts val="499"/>
              </a:spcBef>
              <a:tabLst>
                <a:tab algn="l" pos="0"/>
              </a:tabLst>
            </a:pPr>
            <a:endParaRPr b="0" lang="fr-CH" sz="1400" spc="-1" strike="noStrike">
              <a:latin typeface="Arial"/>
            </a:endParaRPr>
          </a:p>
          <a:p>
            <a:pPr marL="228600" indent="-227880">
              <a:lnSpc>
                <a:spcPct val="90000"/>
              </a:lnSpc>
              <a:spcBef>
                <a:spcPts val="1001"/>
              </a:spcBef>
              <a:buClr>
                <a:srgbClr val="70ad47"/>
              </a:buClr>
              <a:buFont typeface="Arial"/>
              <a:buChar char="•"/>
              <a:tabLst>
                <a:tab algn="l" pos="0"/>
              </a:tabLst>
            </a:pPr>
            <a:r>
              <a:rPr b="0" lang="en-US" sz="2800" spc="-1" strike="noStrike">
                <a:solidFill>
                  <a:srgbClr val="70ad47"/>
                </a:solidFill>
                <a:latin typeface="Corbel"/>
              </a:rPr>
              <a:t>Pour afficher l’écran en grand:</a:t>
            </a:r>
            <a:endParaRPr b="0" lang="fr-CH" sz="2800" spc="-1" strike="noStrike">
              <a:latin typeface="Arial"/>
            </a:endParaRPr>
          </a:p>
          <a:p>
            <a:pPr marL="457200">
              <a:lnSpc>
                <a:spcPct val="90000"/>
              </a:lnSpc>
              <a:spcBef>
                <a:spcPts val="499"/>
              </a:spcBef>
              <a:tabLst>
                <a:tab algn="l" pos="0"/>
              </a:tabLst>
            </a:pPr>
            <a:r>
              <a:rPr b="0" lang="en-US" sz="1400" spc="-1" strike="noStrike">
                <a:solidFill>
                  <a:srgbClr val="70ad47"/>
                </a:solidFill>
                <a:latin typeface="Lucida Console"/>
              </a:rPr>
              <a:t>Depuis l’interface graphique</a:t>
            </a:r>
            <a:endParaRPr b="0" lang="fr-CH" sz="1400" spc="-1" strike="noStrike">
              <a:latin typeface="Arial"/>
            </a:endParaRPr>
          </a:p>
          <a:p>
            <a:pPr marL="457200">
              <a:lnSpc>
                <a:spcPct val="90000"/>
              </a:lnSpc>
              <a:spcBef>
                <a:spcPts val="499"/>
              </a:spcBef>
              <a:tabLst>
                <a:tab algn="l" pos="0"/>
              </a:tabLst>
            </a:pPr>
            <a:r>
              <a:rPr b="0" lang="en-US" sz="1400" spc="-1" strike="noStrike">
                <a:solidFill>
                  <a:srgbClr val="70ad47"/>
                </a:solidFill>
                <a:latin typeface="Lucida Console"/>
              </a:rPr>
              <a:t>Menu Raspberry -&gt; Preferences -&gt; Raspberry Pi Configuration -&gt; Display -&gt; Set Resolution…</a:t>
            </a:r>
            <a:endParaRPr b="0" lang="fr-CH" sz="1400" spc="-1" strike="noStrike">
              <a:latin typeface="Arial"/>
            </a:endParaRPr>
          </a:p>
          <a:p>
            <a:pPr marL="457200">
              <a:lnSpc>
                <a:spcPct val="90000"/>
              </a:lnSpc>
              <a:spcBef>
                <a:spcPts val="1001"/>
              </a:spcBef>
              <a:tabLst>
                <a:tab algn="l" pos="0"/>
              </a:tabLst>
            </a:pPr>
            <a:endParaRPr b="0" lang="fr-CH" sz="1400" spc="-1" strike="noStrike">
              <a:latin typeface="Arial"/>
            </a:endParaRPr>
          </a:p>
        </p:txBody>
      </p:sp>
      <p:pic>
        <p:nvPicPr>
          <p:cNvPr id="156" name="Picture 3" descr=""/>
          <p:cNvPicPr/>
          <p:nvPr/>
        </p:nvPicPr>
        <p:blipFill>
          <a:blip r:embed="rId1"/>
          <a:srcRect l="31785" t="3020" r="31819" b="9998"/>
          <a:stretch/>
        </p:blipFill>
        <p:spPr>
          <a:xfrm>
            <a:off x="5166720" y="1415520"/>
            <a:ext cx="3841560" cy="516492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4. Test de la camera</a:t>
            </a:r>
            <a:endParaRPr b="0" lang="fr-CH" sz="4400" spc="-1" strike="noStrike">
              <a:latin typeface="Arial"/>
            </a:endParaRPr>
          </a:p>
        </p:txBody>
      </p:sp>
      <p:sp>
        <p:nvSpPr>
          <p:cNvPr id="158" name="CustomShape 2"/>
          <p:cNvSpPr/>
          <p:nvPr/>
        </p:nvSpPr>
        <p:spPr>
          <a:xfrm>
            <a:off x="628560" y="1825560"/>
            <a:ext cx="7886160" cy="4350600"/>
          </a:xfrm>
          <a:prstGeom prst="rect">
            <a:avLst/>
          </a:prstGeom>
          <a:noFill/>
          <a:ln>
            <a:noFill/>
          </a:ln>
        </p:spPr>
        <p:style>
          <a:lnRef idx="0"/>
          <a:fillRef idx="0"/>
          <a:effectRef idx="0"/>
          <a:fontRef idx="minor"/>
        </p:style>
        <p:txBody>
          <a:bodyPr lIns="90000" rIns="90000" tIns="45000" bIns="45000">
            <a:noAutofit/>
          </a:bodyPr>
          <a:p>
            <a:pPr marL="228600" indent="-227880">
              <a:lnSpc>
                <a:spcPct val="90000"/>
              </a:lnSpc>
              <a:spcBef>
                <a:spcPts val="1001"/>
              </a:spcBef>
              <a:buClr>
                <a:srgbClr val="000000"/>
              </a:buClr>
              <a:buFont typeface="Arial"/>
              <a:buChar char="•"/>
            </a:pPr>
            <a:r>
              <a:rPr b="0" lang="fr-CH" sz="2800" spc="-1" strike="noStrike">
                <a:solidFill>
                  <a:srgbClr val="000000"/>
                </a:solidFill>
                <a:latin typeface="Corbel"/>
              </a:rPr>
              <a:t>Maintenant que la caméra est activée et que l’on arrive </a:t>
            </a:r>
            <a:r>
              <a:rPr b="0" lang="fr-FR" sz="2800" spc="-1" strike="noStrike">
                <a:solidFill>
                  <a:srgbClr val="000000"/>
                </a:solidFill>
                <a:latin typeface="Corbel"/>
              </a:rPr>
              <a:t>à émuler l’écran du Pi on va tester la caméra.</a:t>
            </a:r>
            <a:endParaRPr b="0" lang="fr-CH" sz="2800" spc="-1" strike="noStrike">
              <a:latin typeface="Arial"/>
            </a:endParaRPr>
          </a:p>
          <a:p>
            <a:pPr marL="457200">
              <a:lnSpc>
                <a:spcPct val="90000"/>
              </a:lnSpc>
              <a:spcBef>
                <a:spcPts val="499"/>
              </a:spcBef>
              <a:tabLst>
                <a:tab algn="l" pos="0"/>
              </a:tabLst>
            </a:pPr>
            <a:endParaRPr b="0" lang="fr-CH" sz="2800" spc="-1" strike="noStrike">
              <a:latin typeface="Arial"/>
            </a:endParaRPr>
          </a:p>
          <a:p>
            <a:pPr marL="228600" indent="-227880">
              <a:lnSpc>
                <a:spcPct val="90000"/>
              </a:lnSpc>
              <a:spcBef>
                <a:spcPts val="1001"/>
              </a:spcBef>
              <a:buClr>
                <a:srgbClr val="000000"/>
              </a:buClr>
              <a:buFont typeface="Arial"/>
              <a:buChar char="•"/>
              <a:tabLst>
                <a:tab algn="l" pos="0"/>
              </a:tabLst>
            </a:pPr>
            <a:r>
              <a:rPr b="0" lang="fr-FR" sz="2800" spc="-1" strike="noStrike">
                <a:solidFill>
                  <a:srgbClr val="000000"/>
                </a:solidFill>
                <a:latin typeface="Corbel"/>
              </a:rPr>
              <a:t>Tester la camera:</a:t>
            </a:r>
            <a:endParaRPr b="0" lang="fr-CH" sz="2800" spc="-1" strike="noStrike">
              <a:latin typeface="Arial"/>
            </a:endParaRPr>
          </a:p>
          <a:p>
            <a:pPr lvl="1" marL="685800" indent="-227880">
              <a:lnSpc>
                <a:spcPct val="90000"/>
              </a:lnSpc>
              <a:spcBef>
                <a:spcPts val="499"/>
              </a:spcBef>
              <a:buClr>
                <a:srgbClr val="000000"/>
              </a:buClr>
              <a:buFont typeface="Arial"/>
              <a:buChar char="•"/>
              <a:tabLst>
                <a:tab algn="l" pos="0"/>
              </a:tabLst>
            </a:pPr>
            <a:r>
              <a:rPr b="0" lang="fr-FR" sz="2400" spc="-1" strike="noStrike">
                <a:solidFill>
                  <a:srgbClr val="000000"/>
                </a:solidFill>
                <a:latin typeface="Corbel"/>
              </a:rPr>
              <a:t>raspistill -o cam_test.jpg</a:t>
            </a:r>
            <a:endParaRPr b="0" lang="fr-CH" sz="2400" spc="-1" strike="noStrike">
              <a:latin typeface="Arial"/>
            </a:endParaRPr>
          </a:p>
          <a:p>
            <a:pPr lvl="1" marL="685800" indent="-227880">
              <a:lnSpc>
                <a:spcPct val="90000"/>
              </a:lnSpc>
              <a:spcBef>
                <a:spcPts val="499"/>
              </a:spcBef>
              <a:buClr>
                <a:srgbClr val="000000"/>
              </a:buClr>
              <a:buFont typeface="Arial"/>
              <a:buChar char="•"/>
              <a:tabLst>
                <a:tab algn="l" pos="0"/>
              </a:tabLst>
            </a:pPr>
            <a:r>
              <a:rPr b="0" lang="fr-FR" sz="2400" spc="-1" strike="noStrike">
                <a:solidFill>
                  <a:srgbClr val="000000"/>
                </a:solidFill>
                <a:latin typeface="Corbel"/>
              </a:rPr>
              <a:t>gpicview cam_test.jpg</a:t>
            </a:r>
            <a:endParaRPr b="0" lang="fr-CH" sz="2400" spc="-1" strike="noStrike">
              <a:latin typeface="Arial"/>
            </a:endParaRPr>
          </a:p>
          <a:p>
            <a:pPr>
              <a:lnSpc>
                <a:spcPct val="100000"/>
              </a:lnSpc>
              <a:tabLst>
                <a:tab algn="l" pos="0"/>
              </a:tabLst>
            </a:pPr>
            <a:endParaRPr b="0" lang="fr-CH" sz="2400" spc="-1" strike="noStrike">
              <a:latin typeface="Arial"/>
            </a:endParaRPr>
          </a:p>
          <a:p>
            <a:pPr marL="228600" indent="-227880">
              <a:lnSpc>
                <a:spcPct val="90000"/>
              </a:lnSpc>
              <a:spcBef>
                <a:spcPts val="1001"/>
              </a:spcBef>
              <a:buClr>
                <a:srgbClr val="000000"/>
              </a:buClr>
              <a:buFont typeface="Arial"/>
              <a:buChar char="•"/>
              <a:tabLst>
                <a:tab algn="l" pos="0"/>
              </a:tabLst>
            </a:pPr>
            <a:r>
              <a:rPr b="0" lang="fr-FR" sz="3000" spc="-1" strike="noStrike">
                <a:solidFill>
                  <a:srgbClr val="000000"/>
                </a:solidFill>
                <a:latin typeface="Corbel"/>
              </a:rPr>
              <a:t>Normalement vous devriez voir la photo apparaitre dans VNC.</a:t>
            </a:r>
            <a:endParaRPr b="0" lang="fr-CH" sz="3000" spc="-1" strike="noStrike">
              <a:latin typeface="Arial"/>
            </a:endParaRPr>
          </a:p>
          <a:p>
            <a:pPr>
              <a:lnSpc>
                <a:spcPct val="90000"/>
              </a:lnSpc>
              <a:spcBef>
                <a:spcPts val="1001"/>
              </a:spcBef>
              <a:tabLst>
                <a:tab algn="l" pos="0"/>
              </a:tabLst>
            </a:pPr>
            <a:endParaRPr b="0" lang="fr-CH" sz="30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9"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6.1 Synchronisation Google Drive</a:t>
            </a:r>
            <a:endParaRPr b="0" lang="fr-CH" sz="4400" spc="-1" strike="noStrike">
              <a:latin typeface="Arial"/>
            </a:endParaRPr>
          </a:p>
        </p:txBody>
      </p:sp>
      <p:sp>
        <p:nvSpPr>
          <p:cNvPr id="160" name="CustomShape 2"/>
          <p:cNvSpPr/>
          <p:nvPr/>
        </p:nvSpPr>
        <p:spPr>
          <a:xfrm>
            <a:off x="628560" y="1825560"/>
            <a:ext cx="7886160" cy="4897800"/>
          </a:xfrm>
          <a:prstGeom prst="rect">
            <a:avLst/>
          </a:prstGeom>
          <a:noFill/>
          <a:ln>
            <a:noFill/>
          </a:ln>
        </p:spPr>
        <p:style>
          <a:lnRef idx="0"/>
          <a:fillRef idx="0"/>
          <a:effectRef idx="0"/>
          <a:fontRef idx="minor"/>
        </p:style>
        <p:txBody>
          <a:bodyPr lIns="90000" rIns="90000" tIns="45000" bIns="45000">
            <a:noAutofit/>
          </a:bodyPr>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On peut utiliser d’autres services que Google, mais on ne l’abordera pas dans cet atelier</a:t>
            </a:r>
            <a:endParaRPr b="0" lang="fr-CH" sz="2800" spc="-1" strike="noStrike">
              <a:latin typeface="Arial"/>
            </a:endParaRPr>
          </a:p>
          <a:p>
            <a:pPr>
              <a:lnSpc>
                <a:spcPct val="90000"/>
              </a:lnSpc>
              <a:spcBef>
                <a:spcPts val="1001"/>
              </a:spcBef>
            </a:pP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Vous connectez sur le RPi avec VNC et ouvrir une fenêtre de terminal (Ctrl+Alt+TAB)</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Télécharger l’appli </a:t>
            </a:r>
            <a:r>
              <a:rPr b="0" lang="fr-FR" sz="2800" spc="-1" strike="noStrike">
                <a:solidFill>
                  <a:srgbClr val="0070c0"/>
                </a:solidFill>
                <a:latin typeface="Corbel"/>
              </a:rPr>
              <a:t>rclone</a:t>
            </a:r>
            <a:endParaRPr b="0" lang="fr-CH" sz="2800" spc="-1" strike="noStrike">
              <a:latin typeface="Arial"/>
            </a:endParaRPr>
          </a:p>
          <a:p>
            <a:pPr algn="ctr">
              <a:lnSpc>
                <a:spcPct val="100000"/>
              </a:lnSpc>
              <a:spcBef>
                <a:spcPts val="1417"/>
              </a:spcBef>
            </a:pPr>
            <a:r>
              <a:rPr b="0" lang="fr-FR" sz="2800" spc="-1" strike="noStrike">
                <a:solidFill>
                  <a:srgbClr val="ffffff"/>
                </a:solidFill>
                <a:highlight>
                  <a:srgbClr val="000000"/>
                </a:highlight>
                <a:latin typeface="Corbel"/>
              </a:rPr>
              <a:t>sudo apt-get install -y rclone</a:t>
            </a:r>
            <a:endParaRPr b="0" lang="fr-CH" sz="2800" spc="-1" strike="noStrike">
              <a:latin typeface="Arial"/>
            </a:endParaRPr>
          </a:p>
          <a:p>
            <a:pPr marL="457200">
              <a:lnSpc>
                <a:spcPct val="90000"/>
              </a:lnSpc>
              <a:spcBef>
                <a:spcPts val="499"/>
              </a:spcBef>
              <a:tabLst>
                <a:tab algn="l" pos="0"/>
              </a:tabLst>
            </a:pPr>
            <a:endParaRPr b="0" lang="fr-CH" sz="2800" spc="-1" strike="noStrike">
              <a:latin typeface="Arial"/>
            </a:endParaRPr>
          </a:p>
          <a:p>
            <a:pPr marL="914400">
              <a:lnSpc>
                <a:spcPct val="90000"/>
              </a:lnSpc>
              <a:spcBef>
                <a:spcPts val="499"/>
              </a:spcBef>
              <a:tabLst>
                <a:tab algn="l" pos="0"/>
              </a:tabLst>
            </a:pPr>
            <a:endParaRPr b="0" lang="fr-CH" sz="28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2" name="Picture 1" descr=""/>
          <p:cNvPicPr/>
          <p:nvPr/>
        </p:nvPicPr>
        <p:blipFill>
          <a:blip r:embed="rId1"/>
          <a:srcRect l="12502" t="0" r="12345" b="0"/>
          <a:stretch/>
        </p:blipFill>
        <p:spPr>
          <a:xfrm>
            <a:off x="0" y="0"/>
            <a:ext cx="9161640" cy="6857280"/>
          </a:xfrm>
          <a:prstGeom prst="rect">
            <a:avLst/>
          </a:prstGeom>
          <a:ln>
            <a:noFill/>
          </a:ln>
        </p:spPr>
      </p:pic>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1"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6.1. Synchronisation Google Drive</a:t>
            </a:r>
            <a:endParaRPr b="0" lang="fr-CH" sz="4400" spc="-1" strike="noStrike">
              <a:latin typeface="Arial"/>
            </a:endParaRPr>
          </a:p>
        </p:txBody>
      </p:sp>
      <p:sp>
        <p:nvSpPr>
          <p:cNvPr id="162" name="CustomShape 2"/>
          <p:cNvSpPr/>
          <p:nvPr/>
        </p:nvSpPr>
        <p:spPr>
          <a:xfrm>
            <a:off x="628560" y="1825560"/>
            <a:ext cx="7886160" cy="4897800"/>
          </a:xfrm>
          <a:prstGeom prst="rect">
            <a:avLst/>
          </a:prstGeom>
          <a:noFill/>
          <a:ln>
            <a:noFill/>
          </a:ln>
        </p:spPr>
        <p:style>
          <a:lnRef idx="0"/>
          <a:fillRef idx="0"/>
          <a:effectRef idx="0"/>
          <a:fontRef idx="minor"/>
        </p:style>
        <p:txBody>
          <a:bodyPr lIns="90000" rIns="90000" tIns="45000" bIns="45000">
            <a:noAutofit/>
          </a:bodyPr>
          <a:p>
            <a:pPr marL="228600" indent="-227880">
              <a:lnSpc>
                <a:spcPct val="90000"/>
              </a:lnSpc>
              <a:spcBef>
                <a:spcPts val="1001"/>
              </a:spcBef>
              <a:buClr>
                <a:srgbClr val="000000"/>
              </a:buClr>
              <a:buFont typeface="Arial"/>
              <a:buChar char="•"/>
            </a:pPr>
            <a:r>
              <a:rPr b="0" lang="en-US" sz="2800" spc="-1" strike="noStrike">
                <a:solidFill>
                  <a:srgbClr val="000000"/>
                </a:solidFill>
                <a:latin typeface="Corbel"/>
              </a:rPr>
              <a:t>Configurer rclone:</a:t>
            </a:r>
            <a:endParaRPr b="0" lang="fr-CH" sz="2800" spc="-1" strike="noStrike">
              <a:latin typeface="Arial"/>
            </a:endParaRPr>
          </a:p>
          <a:p>
            <a:pPr lvl="1" marL="685800" indent="-227880">
              <a:lnSpc>
                <a:spcPct val="90000"/>
              </a:lnSpc>
              <a:spcBef>
                <a:spcPts val="499"/>
              </a:spcBef>
              <a:buClr>
                <a:srgbClr val="000000"/>
              </a:buClr>
              <a:buFont typeface="Arial"/>
              <a:buChar char="•"/>
            </a:pPr>
            <a:r>
              <a:rPr b="0" lang="en-US" sz="1800" spc="-1" strike="noStrike">
                <a:solidFill>
                  <a:srgbClr val="000000"/>
                </a:solidFill>
                <a:latin typeface="Lucida Console"/>
              </a:rPr>
              <a:t>sudo rclone config:</a:t>
            </a:r>
            <a:endParaRPr b="0" lang="fr-CH" sz="1800" spc="-1" strike="noStrike">
              <a:latin typeface="Arial"/>
            </a:endParaRPr>
          </a:p>
          <a:p>
            <a:pPr lvl="2" marL="1143000" indent="-227880">
              <a:lnSpc>
                <a:spcPct val="90000"/>
              </a:lnSpc>
              <a:spcBef>
                <a:spcPts val="499"/>
              </a:spcBef>
              <a:buClr>
                <a:srgbClr val="000000"/>
              </a:buClr>
              <a:buFont typeface="Arial"/>
              <a:buChar char="•"/>
            </a:pPr>
            <a:r>
              <a:rPr b="0" lang="en-GB" sz="2000" spc="-1" strike="noStrike">
                <a:solidFill>
                  <a:srgbClr val="000000"/>
                </a:solidFill>
                <a:latin typeface="Calibri"/>
              </a:rPr>
              <a:t>New remote (n)</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US" sz="2000" spc="-1" strike="noStrike">
                <a:solidFill>
                  <a:srgbClr val="000000"/>
                </a:solidFill>
                <a:latin typeface="Calibri"/>
              </a:rPr>
              <a:t>name &gt; GdriveCloudCam</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US" sz="2000" spc="-1" strike="noStrike">
                <a:solidFill>
                  <a:srgbClr val="000000"/>
                </a:solidFill>
                <a:latin typeface="Calibri"/>
              </a:rPr>
              <a:t>Storage &gt; drive</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US" sz="2000" spc="-1" strike="noStrike">
                <a:solidFill>
                  <a:srgbClr val="000000"/>
                </a:solidFill>
                <a:latin typeface="Calibri"/>
              </a:rPr>
              <a:t>client_id &gt; laisser vide</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US" sz="2000" spc="-1" strike="noStrike">
                <a:solidFill>
                  <a:srgbClr val="000000"/>
                </a:solidFill>
                <a:latin typeface="Calibri"/>
              </a:rPr>
              <a:t>secret_id &gt; laisser vide</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US" sz="2000" spc="-1" strike="noStrike">
                <a:solidFill>
                  <a:srgbClr val="000000"/>
                </a:solidFill>
                <a:latin typeface="Calibri"/>
              </a:rPr>
              <a:t>scope &gt; 1</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US" sz="2000" spc="-1" strike="noStrike">
                <a:solidFill>
                  <a:srgbClr val="000000"/>
                </a:solidFill>
                <a:latin typeface="Calibri"/>
              </a:rPr>
              <a:t>root_folder_id &gt; laisser vide</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US" sz="2000" spc="-1" strike="noStrike">
                <a:solidFill>
                  <a:srgbClr val="000000"/>
                </a:solidFill>
                <a:latin typeface="Calibri"/>
              </a:rPr>
              <a:t>service_account_file&gt; laisser vide</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US" sz="2000" spc="-1" strike="noStrike">
                <a:solidFill>
                  <a:srgbClr val="000000"/>
                </a:solidFill>
                <a:latin typeface="Calibri"/>
              </a:rPr>
              <a:t>Edit advanced config ? N</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US" sz="2000" spc="-1" strike="noStrike">
                <a:solidFill>
                  <a:srgbClr val="000000"/>
                </a:solidFill>
                <a:latin typeface="Calibri"/>
              </a:rPr>
              <a:t>Use auto config? &gt; Y</a:t>
            </a:r>
            <a:endParaRPr b="0" lang="fr-CH" sz="2000" spc="-1" strike="noStrike">
              <a:latin typeface="Arial"/>
            </a:endParaRPr>
          </a:p>
          <a:p>
            <a:pPr lvl="2" marL="1143000" indent="-227880">
              <a:lnSpc>
                <a:spcPct val="90000"/>
              </a:lnSpc>
              <a:spcBef>
                <a:spcPts val="499"/>
              </a:spcBef>
              <a:buClr>
                <a:srgbClr val="000000"/>
              </a:buClr>
              <a:buFont typeface="Arial"/>
              <a:buChar char="•"/>
            </a:pPr>
            <a:r>
              <a:rPr b="0" lang="en-GB" sz="2000" spc="-1" strike="noStrike">
                <a:solidFill>
                  <a:srgbClr val="000000"/>
                </a:solidFill>
                <a:latin typeface="Calibri"/>
              </a:rPr>
              <a:t>Configure this as a team drive? &gt; N</a:t>
            </a:r>
            <a:endParaRPr b="0" lang="fr-CH" sz="2000" spc="-1" strike="noStrike">
              <a:latin typeface="Arial"/>
            </a:endParaRPr>
          </a:p>
          <a:p>
            <a:pPr>
              <a:lnSpc>
                <a:spcPct val="100000"/>
              </a:lnSpc>
            </a:pPr>
            <a:endParaRPr b="0" lang="fr-CH" sz="20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6.1. Synchronisation Google Drive</a:t>
            </a:r>
            <a:endParaRPr b="0" lang="fr-CH" sz="4400" spc="-1" strike="noStrike">
              <a:latin typeface="Arial"/>
            </a:endParaRPr>
          </a:p>
        </p:txBody>
      </p:sp>
      <p:sp>
        <p:nvSpPr>
          <p:cNvPr id="164" name="CustomShape 2"/>
          <p:cNvSpPr/>
          <p:nvPr/>
        </p:nvSpPr>
        <p:spPr>
          <a:xfrm>
            <a:off x="517320" y="1825560"/>
            <a:ext cx="7905600" cy="4254840"/>
          </a:xfrm>
          <a:prstGeom prst="rect">
            <a:avLst/>
          </a:prstGeom>
          <a:noFill/>
          <a:ln>
            <a:noFill/>
          </a:ln>
        </p:spPr>
        <p:style>
          <a:lnRef idx="0"/>
          <a:fillRef idx="0"/>
          <a:effectRef idx="0"/>
          <a:fontRef idx="minor"/>
        </p:style>
        <p:txBody>
          <a:bodyPr lIns="90000" rIns="90000" tIns="45000" bIns="45000">
            <a:noAutofit/>
          </a:bodyPr>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Une fenêtre avec le navigateur web va s’ouvrir pour vous permettre de connecter rclone à votre Google Drive, il suffira de rentrer votre nom d’utilisateur et votre mot de passe.</a:t>
            </a:r>
            <a:endParaRPr b="0" lang="fr-CH" sz="2800" spc="-1" strike="noStrike">
              <a:latin typeface="Arial"/>
            </a:endParaRPr>
          </a:p>
          <a:p>
            <a:pPr>
              <a:lnSpc>
                <a:spcPct val="90000"/>
              </a:lnSpc>
              <a:spcBef>
                <a:spcPts val="1001"/>
              </a:spcBef>
            </a:pP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Ecrire le fichier de configuration rclone</a:t>
            </a:r>
            <a:endParaRPr b="0" lang="fr-CH" sz="2800" spc="-1" strike="noStrike">
              <a:latin typeface="Arial"/>
            </a:endParaRPr>
          </a:p>
          <a:p>
            <a:pPr algn="ctr">
              <a:lnSpc>
                <a:spcPct val="100000"/>
              </a:lnSpc>
              <a:spcBef>
                <a:spcPts val="1417"/>
              </a:spcBef>
            </a:pPr>
            <a:r>
              <a:rPr b="0" lang="fr-FR" sz="2800" spc="-1" strike="noStrike">
                <a:solidFill>
                  <a:srgbClr val="ffffff"/>
                </a:solidFill>
                <a:highlight>
                  <a:srgbClr val="000000"/>
                </a:highlight>
                <a:latin typeface="Corbel"/>
              </a:rPr>
              <a:t>sudo rclone config file</a:t>
            </a:r>
            <a:endParaRPr b="0" lang="fr-CH" sz="2800" spc="-1" strike="noStrike">
              <a:latin typeface="Arial"/>
            </a:endParaRPr>
          </a:p>
          <a:p>
            <a:pPr marL="457200">
              <a:lnSpc>
                <a:spcPct val="90000"/>
              </a:lnSpc>
              <a:spcBef>
                <a:spcPts val="499"/>
              </a:spcBef>
              <a:tabLst>
                <a:tab algn="l" pos="0"/>
              </a:tabLst>
            </a:pPr>
            <a:endParaRPr b="0" lang="fr-CH" sz="2800" spc="-1" strike="noStrike">
              <a:latin typeface="Arial"/>
            </a:endParaRPr>
          </a:p>
          <a:p>
            <a:pPr marL="457200">
              <a:lnSpc>
                <a:spcPct val="100000"/>
              </a:lnSpc>
              <a:tabLst>
                <a:tab algn="l" pos="0"/>
              </a:tabLst>
            </a:pPr>
            <a:endParaRPr b="0" lang="fr-CH" sz="28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7. Capteur de mouvement</a:t>
            </a:r>
            <a:endParaRPr b="0" lang="fr-CH" sz="4400" spc="-1" strike="noStrike">
              <a:latin typeface="Arial"/>
            </a:endParaRPr>
          </a:p>
        </p:txBody>
      </p:sp>
      <p:sp>
        <p:nvSpPr>
          <p:cNvPr id="166" name="CustomShape 2"/>
          <p:cNvSpPr/>
          <p:nvPr/>
        </p:nvSpPr>
        <p:spPr>
          <a:xfrm>
            <a:off x="72000" y="1422360"/>
            <a:ext cx="4391640" cy="5345280"/>
          </a:xfrm>
          <a:prstGeom prst="rect">
            <a:avLst/>
          </a:prstGeom>
          <a:noFill/>
          <a:ln>
            <a:noFill/>
          </a:ln>
        </p:spPr>
        <p:style>
          <a:lnRef idx="0"/>
          <a:fillRef idx="0"/>
          <a:effectRef idx="0"/>
          <a:fontRef idx="minor"/>
        </p:style>
        <p:txBody>
          <a:bodyPr lIns="90000" rIns="90000" tIns="45000" bIns="45000">
            <a:noAutofit/>
          </a:bodyPr>
          <a:p>
            <a:pPr marL="228600" indent="-227880">
              <a:lnSpc>
                <a:spcPct val="90000"/>
              </a:lnSpc>
              <a:spcBef>
                <a:spcPts val="1001"/>
              </a:spcBef>
              <a:buClr>
                <a:srgbClr val="000000"/>
              </a:buClr>
              <a:buFont typeface="Arial"/>
              <a:buChar char="•"/>
            </a:pPr>
            <a:r>
              <a:rPr b="0" lang="en-US" sz="2800" spc="-1" strike="noStrike">
                <a:solidFill>
                  <a:srgbClr val="000000"/>
                </a:solidFill>
                <a:latin typeface="Corbel"/>
              </a:rPr>
              <a:t>D’abord…upgrade du kernel :</a:t>
            </a:r>
            <a:endParaRPr b="0" lang="fr-CH" sz="2800" spc="-1" strike="noStrike">
              <a:latin typeface="Arial"/>
            </a:endParaRPr>
          </a:p>
          <a:p>
            <a:pPr marL="457200">
              <a:lnSpc>
                <a:spcPct val="90000"/>
              </a:lnSpc>
              <a:spcBef>
                <a:spcPts val="499"/>
              </a:spcBef>
              <a:tabLst>
                <a:tab algn="l" pos="0"/>
              </a:tabLst>
            </a:pPr>
            <a:r>
              <a:rPr b="0" lang="en-US" sz="2200" spc="-1" strike="noStrike">
                <a:solidFill>
                  <a:srgbClr val="ffffff"/>
                </a:solidFill>
                <a:highlight>
                  <a:srgbClr val="000000"/>
                </a:highlight>
                <a:latin typeface="Lucida Console"/>
              </a:rPr>
              <a:t>sudo nano /etc/modules</a:t>
            </a: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228600" indent="-227880">
              <a:lnSpc>
                <a:spcPct val="90000"/>
              </a:lnSpc>
              <a:spcBef>
                <a:spcPts val="1001"/>
              </a:spcBef>
              <a:buClr>
                <a:srgbClr val="000000"/>
              </a:buClr>
              <a:buFont typeface="Arial"/>
              <a:buChar char="•"/>
              <a:tabLst>
                <a:tab algn="l" pos="0"/>
              </a:tabLst>
            </a:pPr>
            <a:r>
              <a:rPr b="0" lang="en-GB" sz="2800" spc="-1" strike="noStrike">
                <a:solidFill>
                  <a:srgbClr val="000000"/>
                </a:solidFill>
                <a:highlight>
                  <a:srgbClr val="000000"/>
                </a:highlight>
                <a:latin typeface="Corbel"/>
              </a:rPr>
              <a:t>Rajouter  “bcm2835_v4” a la fin du fichier</a:t>
            </a:r>
            <a:endParaRPr b="0" lang="fr-CH" sz="2800" spc="-1" strike="noStrike">
              <a:latin typeface="Arial"/>
            </a:endParaRPr>
          </a:p>
          <a:p>
            <a:pPr>
              <a:lnSpc>
                <a:spcPct val="100000"/>
              </a:lnSpc>
              <a:tabLst>
                <a:tab algn="l" pos="0"/>
              </a:tabLst>
            </a:pPr>
            <a:endParaRPr b="0" lang="fr-CH" sz="2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highlight>
                  <a:srgbClr val="000000"/>
                </a:highlight>
                <a:latin typeface="Corbel"/>
              </a:rPr>
              <a:t>Reboot et test:</a:t>
            </a:r>
            <a:endParaRPr b="0" lang="fr-CH" sz="2800" spc="-1" strike="noStrike">
              <a:latin typeface="Arial"/>
            </a:endParaRPr>
          </a:p>
          <a:p>
            <a:pPr marL="457200">
              <a:lnSpc>
                <a:spcPct val="90000"/>
              </a:lnSpc>
              <a:spcBef>
                <a:spcPts val="499"/>
              </a:spcBef>
              <a:tabLst>
                <a:tab algn="l" pos="0"/>
              </a:tabLst>
            </a:pPr>
            <a:r>
              <a:rPr b="0" lang="en-US" sz="2600" spc="-1" strike="noStrike">
                <a:solidFill>
                  <a:srgbClr val="ffffff"/>
                </a:solidFill>
                <a:highlight>
                  <a:srgbClr val="000000"/>
                </a:highlight>
                <a:latin typeface="Lucida Console"/>
              </a:rPr>
              <a:t>sudo reboot</a:t>
            </a:r>
            <a:endParaRPr b="0" lang="fr-CH" sz="2600" spc="-1" strike="noStrike">
              <a:latin typeface="Arial"/>
            </a:endParaRPr>
          </a:p>
          <a:p>
            <a:pPr marL="457200">
              <a:lnSpc>
                <a:spcPct val="90000"/>
              </a:lnSpc>
              <a:spcBef>
                <a:spcPts val="499"/>
              </a:spcBef>
              <a:tabLst>
                <a:tab algn="l" pos="0"/>
              </a:tabLst>
            </a:pPr>
            <a:r>
              <a:rPr b="0" lang="en-US" sz="2600" spc="-1" strike="noStrike">
                <a:solidFill>
                  <a:srgbClr val="ffffff"/>
                </a:solidFill>
                <a:highlight>
                  <a:srgbClr val="000000"/>
                </a:highlight>
                <a:latin typeface="Lucida Console"/>
              </a:rPr>
              <a:t>ls –l /dev/video*</a:t>
            </a:r>
            <a:endParaRPr b="0" lang="fr-CH" sz="2600" spc="-1" strike="noStrike">
              <a:latin typeface="Arial"/>
            </a:endParaRPr>
          </a:p>
          <a:p>
            <a:pPr marL="457200">
              <a:lnSpc>
                <a:spcPct val="90000"/>
              </a:lnSpc>
              <a:spcBef>
                <a:spcPts val="499"/>
              </a:spcBef>
              <a:tabLst>
                <a:tab algn="l" pos="0"/>
              </a:tabLst>
            </a:pPr>
            <a:endParaRPr b="0" lang="fr-CH" sz="2600" spc="-1" strike="noStrike">
              <a:latin typeface="Arial"/>
            </a:endParaRPr>
          </a:p>
          <a:p>
            <a:pPr marL="457200">
              <a:lnSpc>
                <a:spcPct val="90000"/>
              </a:lnSpc>
              <a:spcBef>
                <a:spcPts val="499"/>
              </a:spcBef>
              <a:tabLst>
                <a:tab algn="l" pos="0"/>
              </a:tabLst>
            </a:pPr>
            <a:endParaRPr b="0" lang="fr-CH" sz="2600" spc="-1" strike="noStrike">
              <a:latin typeface="Arial"/>
            </a:endParaRPr>
          </a:p>
        </p:txBody>
      </p:sp>
      <p:pic>
        <p:nvPicPr>
          <p:cNvPr id="167" name="Picture 3" descr=""/>
          <p:cNvPicPr/>
          <p:nvPr/>
        </p:nvPicPr>
        <p:blipFill>
          <a:blip r:embed="rId1"/>
          <a:srcRect l="6159" t="26299" r="60421" b="30250"/>
          <a:stretch/>
        </p:blipFill>
        <p:spPr>
          <a:xfrm>
            <a:off x="4572000" y="2391840"/>
            <a:ext cx="4400280" cy="3218040"/>
          </a:xfrm>
          <a:prstGeom prst="rect">
            <a:avLst/>
          </a:prstGeom>
          <a:ln>
            <a:noFill/>
          </a:ln>
        </p:spPr>
      </p:pic>
      <p:sp>
        <p:nvSpPr>
          <p:cNvPr id="168" name="CustomShape 3"/>
          <p:cNvSpPr/>
          <p:nvPr/>
        </p:nvSpPr>
        <p:spPr>
          <a:xfrm>
            <a:off x="4405680" y="3546720"/>
            <a:ext cx="1133640" cy="285480"/>
          </a:xfrm>
          <a:prstGeom prst="roundRect">
            <a:avLst>
              <a:gd name="adj" fmla="val 16667"/>
            </a:avLst>
          </a:prstGeom>
          <a:noFill/>
          <a:ln w="28440">
            <a:solidFill>
              <a:srgbClr val="ff0000"/>
            </a:solid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7. Capteur de mouvement</a:t>
            </a:r>
            <a:endParaRPr b="0" lang="fr-CH" sz="4400" spc="-1" strike="noStrike">
              <a:latin typeface="Arial"/>
            </a:endParaRPr>
          </a:p>
        </p:txBody>
      </p:sp>
      <p:sp>
        <p:nvSpPr>
          <p:cNvPr id="170" name="CustomShape 2"/>
          <p:cNvSpPr/>
          <p:nvPr/>
        </p:nvSpPr>
        <p:spPr>
          <a:xfrm>
            <a:off x="288000" y="1656000"/>
            <a:ext cx="8226720" cy="4467240"/>
          </a:xfrm>
          <a:prstGeom prst="rect">
            <a:avLst/>
          </a:prstGeom>
          <a:noFill/>
          <a:ln>
            <a:noFill/>
          </a:ln>
        </p:spPr>
        <p:style>
          <a:lnRef idx="0"/>
          <a:fillRef idx="0"/>
          <a:effectRef idx="0"/>
          <a:fontRef idx="minor"/>
        </p:style>
        <p:txBody>
          <a:bodyPr lIns="90000" rIns="90000" tIns="45000" bIns="45000">
            <a:normAutofit/>
          </a:bodyPr>
          <a:p>
            <a:pPr marL="228600" indent="-227880">
              <a:lnSpc>
                <a:spcPct val="90000"/>
              </a:lnSpc>
              <a:spcBef>
                <a:spcPts val="1001"/>
              </a:spcBef>
              <a:buClr>
                <a:srgbClr val="000000"/>
              </a:buClr>
              <a:buFont typeface="Arial"/>
              <a:buChar char="•"/>
            </a:pPr>
            <a:r>
              <a:rPr b="0" lang="en-US" sz="3000" spc="-1" strike="noStrike">
                <a:solidFill>
                  <a:srgbClr val="000000"/>
                </a:solidFill>
                <a:latin typeface="Corbel"/>
              </a:rPr>
              <a:t>Installation de “Motion”</a:t>
            </a:r>
            <a:endParaRPr b="0" lang="fr-CH" sz="3000" spc="-1" strike="noStrike">
              <a:latin typeface="Arial"/>
            </a:endParaRPr>
          </a:p>
          <a:p>
            <a:pPr>
              <a:lnSpc>
                <a:spcPct val="100000"/>
              </a:lnSpc>
            </a:pPr>
            <a:r>
              <a:rPr b="0" lang="en-US" sz="2600" spc="-1" strike="noStrike">
                <a:solidFill>
                  <a:srgbClr val="ffffff"/>
                </a:solidFill>
                <a:highlight>
                  <a:srgbClr val="000000"/>
                </a:highlight>
                <a:latin typeface="Corbel"/>
              </a:rPr>
              <a:t>sudo apt-get update</a:t>
            </a:r>
            <a:endParaRPr b="0" lang="fr-CH" sz="2600" spc="-1" strike="noStrike">
              <a:latin typeface="Arial"/>
            </a:endParaRPr>
          </a:p>
          <a:p>
            <a:pPr>
              <a:lnSpc>
                <a:spcPct val="100000"/>
              </a:lnSpc>
            </a:pPr>
            <a:r>
              <a:rPr b="0" lang="en-US" sz="2600" spc="-1" strike="noStrike">
                <a:solidFill>
                  <a:srgbClr val="ffffff"/>
                </a:solidFill>
                <a:highlight>
                  <a:srgbClr val="000000"/>
                </a:highlight>
                <a:latin typeface="Corbel"/>
              </a:rPr>
              <a:t>sudo apt-get install –y motion</a:t>
            </a:r>
            <a:endParaRPr b="0" lang="fr-CH" sz="2600" spc="-1" strike="noStrike">
              <a:latin typeface="Arial"/>
            </a:endParaRPr>
          </a:p>
          <a:p>
            <a:pPr>
              <a:lnSpc>
                <a:spcPct val="100000"/>
              </a:lnSpc>
            </a:pPr>
            <a:r>
              <a:rPr b="0" lang="sv-SE" sz="2600" spc="-1" strike="sngStrike">
                <a:solidFill>
                  <a:srgbClr val="ffffff"/>
                </a:solidFill>
                <a:highlight>
                  <a:srgbClr val="000000"/>
                </a:highlight>
                <a:latin typeface="Corbel"/>
              </a:rPr>
              <a:t>sudo mkdir /var/lib/motion</a:t>
            </a:r>
            <a:r>
              <a:rPr b="0" lang="sv-SE" sz="2600" spc="-1" strike="noStrike">
                <a:solidFill>
                  <a:srgbClr val="ffffff"/>
                </a:solidFill>
                <a:highlight>
                  <a:srgbClr val="000000"/>
                </a:highlight>
                <a:latin typeface="Corbel"/>
              </a:rPr>
              <a:t> file exists</a:t>
            </a:r>
            <a:endParaRPr b="0" lang="fr-CH" sz="2600" spc="-1" strike="noStrike">
              <a:latin typeface="Arial"/>
            </a:endParaRPr>
          </a:p>
          <a:p>
            <a:pPr>
              <a:lnSpc>
                <a:spcPct val="100000"/>
              </a:lnSpc>
            </a:pPr>
            <a:r>
              <a:rPr b="0" lang="sv-SE" sz="2600" spc="-1" strike="noStrike">
                <a:solidFill>
                  <a:srgbClr val="ffffff"/>
                </a:solidFill>
                <a:highlight>
                  <a:srgbClr val="000000"/>
                </a:highlight>
                <a:latin typeface="Corbel"/>
              </a:rPr>
              <a:t>sudo chown motion:motion /var/lib/motion</a:t>
            </a:r>
            <a:endParaRPr b="0" lang="fr-CH" sz="26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1"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8. Capteur de mouvement</a:t>
            </a:r>
            <a:endParaRPr b="0" lang="fr-CH" sz="4400" spc="-1" strike="noStrike">
              <a:latin typeface="Arial"/>
            </a:endParaRPr>
          </a:p>
        </p:txBody>
      </p:sp>
      <p:sp>
        <p:nvSpPr>
          <p:cNvPr id="172" name="CustomShape 2"/>
          <p:cNvSpPr/>
          <p:nvPr/>
        </p:nvSpPr>
        <p:spPr>
          <a:xfrm>
            <a:off x="549720" y="1536480"/>
            <a:ext cx="7886160" cy="4904640"/>
          </a:xfrm>
          <a:prstGeom prst="rect">
            <a:avLst/>
          </a:prstGeom>
          <a:noFill/>
          <a:ln>
            <a:noFill/>
          </a:ln>
        </p:spPr>
        <p:style>
          <a:lnRef idx="0"/>
          <a:fillRef idx="0"/>
          <a:effectRef idx="0"/>
          <a:fontRef idx="minor"/>
        </p:style>
        <p:txBody>
          <a:bodyPr lIns="90000" rIns="90000" tIns="45000" bIns="45000">
            <a:normAutofit/>
          </a:bodyPr>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Normalement la configuration de motion se fait via nano en ligne de commande. Pour simplifier vous trouverez sur GitHub un fichier de configuration déjà prêt que vous pourrez copier sur votre Pi.</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u="sng">
                <a:solidFill>
                  <a:srgbClr val="0563c1"/>
                </a:solidFill>
                <a:uFillTx/>
                <a:latin typeface="Corbel"/>
                <a:hlinkClick r:id="rId1"/>
              </a:rPr>
              <a:t>https://github.com/oulevey/Zombie-Apocalypse-Lab-PiCam/blob/main/motion.conf</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Pour copier deux méthodes :</a:t>
            </a:r>
            <a:endParaRPr b="0" lang="fr-CH" sz="2800" spc="-1" strike="noStrike">
              <a:latin typeface="Arial"/>
            </a:endParaRPr>
          </a:p>
          <a:p>
            <a:pPr lvl="1" marL="685800" indent="-227880">
              <a:lnSpc>
                <a:spcPct val="90000"/>
              </a:lnSpc>
              <a:spcBef>
                <a:spcPts val="499"/>
              </a:spcBef>
              <a:buClr>
                <a:srgbClr val="000000"/>
              </a:buClr>
              <a:buFont typeface="Arial"/>
              <a:buChar char="•"/>
            </a:pPr>
            <a:r>
              <a:rPr b="0" lang="fr-FR" sz="1800" spc="-1" strike="noStrike">
                <a:solidFill>
                  <a:srgbClr val="000000"/>
                </a:solidFill>
                <a:latin typeface="Lucida Console"/>
              </a:rPr>
              <a:t>Avec SCP : </a:t>
            </a:r>
            <a:endParaRPr b="0" lang="fr-CH" sz="1800" spc="-1" strike="noStrike">
              <a:latin typeface="Arial"/>
            </a:endParaRPr>
          </a:p>
          <a:p>
            <a:pPr lvl="1" marL="685800" indent="-227880">
              <a:lnSpc>
                <a:spcPct val="90000"/>
              </a:lnSpc>
              <a:spcBef>
                <a:spcPts val="499"/>
              </a:spcBef>
              <a:buClr>
                <a:srgbClr val="000000"/>
              </a:buClr>
              <a:buFont typeface="Arial"/>
              <a:buChar char="•"/>
            </a:pPr>
            <a:r>
              <a:rPr b="0" lang="fr-FR" sz="2400" spc="-1" strike="noStrike">
                <a:solidFill>
                  <a:srgbClr val="ffffff"/>
                </a:solidFill>
                <a:highlight>
                  <a:srgbClr val="000000"/>
                </a:highlight>
                <a:latin typeface="Lucida Console"/>
              </a:rPr>
              <a:t>scp motion.conf pi@10.128.0.25:/etc/motion/</a:t>
            </a:r>
            <a:endParaRPr b="0" lang="fr-CH" sz="2400" spc="-1" strike="noStrike">
              <a:latin typeface="Arial"/>
            </a:endParaRPr>
          </a:p>
          <a:p>
            <a:pPr lvl="1" marL="685800" indent="-227880">
              <a:lnSpc>
                <a:spcPct val="90000"/>
              </a:lnSpc>
              <a:spcBef>
                <a:spcPts val="499"/>
              </a:spcBef>
              <a:buClr>
                <a:srgbClr val="000000"/>
              </a:buClr>
              <a:buFont typeface="Arial"/>
              <a:buChar char="•"/>
            </a:pPr>
            <a:r>
              <a:rPr b="0" lang="fr-FR" sz="1800" spc="-1" strike="noStrike">
                <a:solidFill>
                  <a:srgbClr val="000000"/>
                </a:solidFill>
                <a:latin typeface="Lucida Console"/>
              </a:rPr>
              <a:t>En utilisant VNC</a:t>
            </a:r>
            <a:endParaRPr b="0" lang="fr-CH" sz="1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Ensuite plus qu’à lancer motion</a:t>
            </a:r>
            <a:endParaRPr b="0" lang="fr-CH" sz="2800" spc="-1" strike="noStrike">
              <a:latin typeface="Arial"/>
            </a:endParaRPr>
          </a:p>
          <a:p>
            <a:pPr algn="ctr">
              <a:lnSpc>
                <a:spcPct val="90000"/>
              </a:lnSpc>
              <a:spcBef>
                <a:spcPts val="499"/>
              </a:spcBef>
            </a:pPr>
            <a:r>
              <a:rPr b="0" lang="fr-FR" sz="2400" spc="-1" strike="noStrike">
                <a:solidFill>
                  <a:srgbClr val="ffffff"/>
                </a:solidFill>
                <a:highlight>
                  <a:srgbClr val="000000"/>
                </a:highlight>
                <a:latin typeface="Lucida Console"/>
              </a:rPr>
              <a:t>sudo motion -n</a:t>
            </a:r>
            <a:endParaRPr b="0" lang="fr-CH" sz="24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3"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9. Lancer motion au boot</a:t>
            </a:r>
            <a:endParaRPr b="0" lang="fr-CH" sz="4400" spc="-1" strike="noStrike">
              <a:latin typeface="Arial"/>
            </a:endParaRPr>
          </a:p>
        </p:txBody>
      </p:sp>
      <p:sp>
        <p:nvSpPr>
          <p:cNvPr id="174" name="CustomShape 2"/>
          <p:cNvSpPr/>
          <p:nvPr/>
        </p:nvSpPr>
        <p:spPr>
          <a:xfrm>
            <a:off x="628560" y="1825560"/>
            <a:ext cx="7886160" cy="1424880"/>
          </a:xfrm>
          <a:prstGeom prst="rect">
            <a:avLst/>
          </a:prstGeom>
          <a:noFill/>
          <a:ln>
            <a:noFill/>
          </a:ln>
        </p:spPr>
        <p:style>
          <a:lnRef idx="0"/>
          <a:fillRef idx="0"/>
          <a:effectRef idx="0"/>
          <a:fontRef idx="minor"/>
        </p:style>
        <p:txBody>
          <a:bodyPr lIns="90000" rIns="90000" tIns="45000" bIns="45000">
            <a:noAutofit/>
          </a:bodyPr>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On active le </a:t>
            </a:r>
            <a:r>
              <a:rPr b="0" i="1" lang="fr-FR" sz="2800" spc="-1" strike="noStrike">
                <a:solidFill>
                  <a:srgbClr val="000000"/>
                </a:solidFill>
                <a:latin typeface="Corbel"/>
              </a:rPr>
              <a:t>deamon</a:t>
            </a:r>
            <a:r>
              <a:rPr b="0" lang="fr-FR" sz="2800" spc="-1" strike="noStrike">
                <a:solidFill>
                  <a:srgbClr val="000000"/>
                </a:solidFill>
                <a:latin typeface="Corbel"/>
              </a:rPr>
              <a:t> de motion</a:t>
            </a:r>
            <a:endParaRPr b="0" lang="fr-CH" sz="2800" spc="-1" strike="noStrike">
              <a:latin typeface="Arial"/>
            </a:endParaRPr>
          </a:p>
          <a:p>
            <a:pPr lvl="1" marL="685800" indent="-227880">
              <a:lnSpc>
                <a:spcPct val="90000"/>
              </a:lnSpc>
              <a:spcBef>
                <a:spcPts val="499"/>
              </a:spcBef>
              <a:buClr>
                <a:srgbClr val="000000"/>
              </a:buClr>
              <a:buFont typeface="Arial"/>
              <a:buChar char="•"/>
            </a:pPr>
            <a:r>
              <a:rPr b="0" lang="fr-FR" sz="2200" spc="-1" strike="noStrike">
                <a:solidFill>
                  <a:srgbClr val="ffffff"/>
                </a:solidFill>
                <a:highlight>
                  <a:srgbClr val="000000"/>
                </a:highlight>
                <a:latin typeface="Lucida Console"/>
              </a:rPr>
              <a:t>sudo nano /etc/default/motion</a:t>
            </a:r>
            <a:endParaRPr b="0" lang="fr-CH" sz="2200" spc="-1" strike="noStrike">
              <a:latin typeface="Arial"/>
            </a:endParaRPr>
          </a:p>
          <a:p>
            <a:pPr marL="457200">
              <a:lnSpc>
                <a:spcPct val="90000"/>
              </a:lnSpc>
              <a:spcBef>
                <a:spcPts val="499"/>
              </a:spcBef>
              <a:tabLst>
                <a:tab algn="l" pos="0"/>
              </a:tabLst>
            </a:pPr>
            <a:r>
              <a:rPr b="0" lang="fr-FR" sz="1800" spc="-1" strike="noStrike">
                <a:solidFill>
                  <a:srgbClr val="000000"/>
                </a:solidFill>
                <a:highlight>
                  <a:srgbClr val="000000"/>
                </a:highlight>
                <a:latin typeface="Lucida Console"/>
              </a:rPr>
              <a:t>	</a:t>
            </a:r>
            <a:r>
              <a:rPr b="0" lang="fr-FR" sz="1800" spc="-1" strike="noStrike">
                <a:solidFill>
                  <a:srgbClr val="000000"/>
                </a:solidFill>
                <a:highlight>
                  <a:srgbClr val="000000"/>
                </a:highlight>
                <a:latin typeface="Lucida Console"/>
              </a:rPr>
              <a:t>Ajouter : </a:t>
            </a:r>
            <a:r>
              <a:rPr b="0" lang="fr-FR" sz="2200" spc="-1" strike="noStrike">
                <a:solidFill>
                  <a:srgbClr val="ffffff"/>
                </a:solidFill>
                <a:highlight>
                  <a:srgbClr val="000000"/>
                </a:highlight>
                <a:latin typeface="Lucida Console"/>
              </a:rPr>
              <a:t>start_motion_daemon=yes</a:t>
            </a: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p:txBody>
      </p:sp>
      <p:pic>
        <p:nvPicPr>
          <p:cNvPr id="175" name="Picture 3" descr=""/>
          <p:cNvPicPr/>
          <p:nvPr/>
        </p:nvPicPr>
        <p:blipFill>
          <a:blip r:embed="rId1"/>
          <a:srcRect l="32789" t="34240" r="33024" b="24833"/>
          <a:stretch/>
        </p:blipFill>
        <p:spPr>
          <a:xfrm>
            <a:off x="1980000" y="3366720"/>
            <a:ext cx="5183280" cy="3490560"/>
          </a:xfrm>
          <a:prstGeom prst="rect">
            <a:avLst/>
          </a:prstGeom>
          <a:ln>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6"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9. Lancer motion au boot</a:t>
            </a:r>
            <a:endParaRPr b="0" lang="fr-CH" sz="4400" spc="-1" strike="noStrike">
              <a:latin typeface="Arial"/>
            </a:endParaRPr>
          </a:p>
        </p:txBody>
      </p:sp>
      <p:sp>
        <p:nvSpPr>
          <p:cNvPr id="177" name="CustomShape 2"/>
          <p:cNvSpPr/>
          <p:nvPr/>
        </p:nvSpPr>
        <p:spPr>
          <a:xfrm>
            <a:off x="628560" y="1825560"/>
            <a:ext cx="7886160" cy="1194120"/>
          </a:xfrm>
          <a:prstGeom prst="rect">
            <a:avLst/>
          </a:prstGeom>
          <a:noFill/>
          <a:ln>
            <a:noFill/>
          </a:ln>
        </p:spPr>
        <p:style>
          <a:lnRef idx="0"/>
          <a:fillRef idx="0"/>
          <a:effectRef idx="0"/>
          <a:fontRef idx="minor"/>
        </p:style>
        <p:txBody>
          <a:bodyPr lIns="90000" rIns="90000" tIns="45000" bIns="45000">
            <a:noAutofit/>
          </a:bodyPr>
          <a:p>
            <a:pPr marL="228600" indent="-227880">
              <a:lnSpc>
                <a:spcPct val="90000"/>
              </a:lnSpc>
              <a:spcBef>
                <a:spcPts val="1001"/>
              </a:spcBef>
              <a:buClr>
                <a:srgbClr val="000000"/>
              </a:buClr>
              <a:buFont typeface="Arial"/>
              <a:buChar char="•"/>
            </a:pPr>
            <a:r>
              <a:rPr b="0" lang="en-US" sz="2800" spc="-1" strike="noStrike">
                <a:solidFill>
                  <a:srgbClr val="000000"/>
                </a:solidFill>
                <a:latin typeface="Corbel"/>
              </a:rPr>
              <a:t>Modifier le fichier rc.local</a:t>
            </a:r>
            <a:endParaRPr b="0" lang="fr-CH" sz="2800" spc="-1" strike="noStrike">
              <a:latin typeface="Arial"/>
            </a:endParaRPr>
          </a:p>
          <a:p>
            <a:pPr marL="457200">
              <a:lnSpc>
                <a:spcPct val="90000"/>
              </a:lnSpc>
              <a:spcBef>
                <a:spcPts val="499"/>
              </a:spcBef>
              <a:tabLst>
                <a:tab algn="l" pos="0"/>
              </a:tabLst>
            </a:pPr>
            <a:r>
              <a:rPr b="0" lang="en-GB" sz="1800" spc="-1" strike="noStrike">
                <a:solidFill>
                  <a:srgbClr val="ffffff"/>
                </a:solidFill>
                <a:highlight>
                  <a:srgbClr val="000000"/>
                </a:highlight>
                <a:latin typeface="Lucida Console"/>
              </a:rPr>
              <a:t>sudo nano /etc/rc.local</a:t>
            </a:r>
            <a:endParaRPr b="0" lang="fr-CH" sz="1800" spc="-1" strike="noStrike">
              <a:latin typeface="Arial"/>
            </a:endParaRPr>
          </a:p>
          <a:p>
            <a:pPr marL="457200">
              <a:lnSpc>
                <a:spcPct val="90000"/>
              </a:lnSpc>
              <a:spcBef>
                <a:spcPts val="499"/>
              </a:spcBef>
              <a:tabLst>
                <a:tab algn="l" pos="0"/>
              </a:tabLst>
            </a:pPr>
            <a:r>
              <a:rPr b="0" lang="en-GB" sz="1800" spc="-1" strike="noStrike">
                <a:solidFill>
                  <a:srgbClr val="000000"/>
                </a:solidFill>
                <a:highlight>
                  <a:srgbClr val="000000"/>
                </a:highlight>
                <a:latin typeface="Lucida Console"/>
              </a:rPr>
              <a:t>rajouter </a:t>
            </a:r>
            <a:r>
              <a:rPr b="0" lang="en-GB" sz="1800" spc="-1" strike="noStrike">
                <a:solidFill>
                  <a:srgbClr val="ffffff"/>
                </a:solidFill>
                <a:highlight>
                  <a:srgbClr val="000000"/>
                </a:highlight>
                <a:latin typeface="Lucida Console"/>
              </a:rPr>
              <a:t>sudo motion &amp;</a:t>
            </a: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a:p>
            <a:pPr marL="457200">
              <a:lnSpc>
                <a:spcPct val="90000"/>
              </a:lnSpc>
              <a:spcBef>
                <a:spcPts val="499"/>
              </a:spcBef>
              <a:tabLst>
                <a:tab algn="l" pos="0"/>
              </a:tabLst>
            </a:pPr>
            <a:endParaRPr b="0" lang="fr-CH" sz="1800" spc="-1" strike="noStrike">
              <a:latin typeface="Arial"/>
            </a:endParaRPr>
          </a:p>
        </p:txBody>
      </p:sp>
      <p:pic>
        <p:nvPicPr>
          <p:cNvPr id="178" name="Picture 4" descr=""/>
          <p:cNvPicPr/>
          <p:nvPr/>
        </p:nvPicPr>
        <p:blipFill>
          <a:blip r:embed="rId1"/>
          <a:srcRect l="33335" t="25739" r="32604" b="26299"/>
          <a:stretch/>
        </p:blipFill>
        <p:spPr>
          <a:xfrm>
            <a:off x="2371680" y="3372480"/>
            <a:ext cx="4399920" cy="3484800"/>
          </a:xfrm>
          <a:prstGeom prst="rect">
            <a:avLst/>
          </a:prstGeom>
          <a:ln>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9"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9. désactiver motion au boot</a:t>
            </a:r>
            <a:endParaRPr b="0" lang="fr-CH" sz="4400" spc="-1" strike="noStrike">
              <a:latin typeface="Arial"/>
            </a:endParaRPr>
          </a:p>
        </p:txBody>
      </p:sp>
      <p:sp>
        <p:nvSpPr>
          <p:cNvPr id="180" name="CustomShape 2"/>
          <p:cNvSpPr/>
          <p:nvPr/>
        </p:nvSpPr>
        <p:spPr>
          <a:xfrm>
            <a:off x="628560" y="1825560"/>
            <a:ext cx="7886160" cy="4537440"/>
          </a:xfrm>
          <a:prstGeom prst="rect">
            <a:avLst/>
          </a:prstGeom>
          <a:noFill/>
          <a:ln>
            <a:noFill/>
          </a:ln>
        </p:spPr>
        <p:style>
          <a:lnRef idx="0"/>
          <a:fillRef idx="0"/>
          <a:effectRef idx="0"/>
          <a:fontRef idx="minor"/>
        </p:style>
        <p:txBody>
          <a:bodyPr lIns="90000" rIns="90000" tIns="45000" bIns="45000">
            <a:noAutofit/>
          </a:bodyPr>
          <a:p>
            <a:pPr marL="228600" indent="-227880">
              <a:lnSpc>
                <a:spcPct val="90000"/>
              </a:lnSpc>
              <a:spcBef>
                <a:spcPts val="1001"/>
              </a:spcBef>
              <a:buClr>
                <a:srgbClr val="70ad47"/>
              </a:buClr>
              <a:buFont typeface="Arial"/>
              <a:buChar char="•"/>
            </a:pPr>
            <a:r>
              <a:rPr b="0" lang="en-US" sz="2800" spc="-1" strike="noStrike">
                <a:solidFill>
                  <a:srgbClr val="70ad47"/>
                </a:solidFill>
                <a:latin typeface="Corbel"/>
              </a:rPr>
              <a:t>Pour désactiver motion au prochain redémarrage. </a:t>
            </a:r>
            <a:endParaRPr b="0" lang="fr-CH" sz="2800" spc="-1" strike="noStrike">
              <a:latin typeface="Arial"/>
            </a:endParaRPr>
          </a:p>
          <a:p>
            <a:pPr>
              <a:lnSpc>
                <a:spcPct val="90000"/>
              </a:lnSpc>
              <a:spcBef>
                <a:spcPts val="1001"/>
              </a:spcBef>
            </a:pPr>
            <a:r>
              <a:rPr b="0" lang="en-US" sz="2800" spc="-1" strike="noStrike">
                <a:solidFill>
                  <a:srgbClr val="70ad47"/>
                </a:solidFill>
                <a:latin typeface="Corbel"/>
              </a:rPr>
              <a:t>Connection avec ssh:</a:t>
            </a:r>
            <a:endParaRPr b="0" lang="fr-CH" sz="2800" spc="-1" strike="noStrike">
              <a:latin typeface="Arial"/>
            </a:endParaRPr>
          </a:p>
          <a:p>
            <a:pPr marL="457200">
              <a:lnSpc>
                <a:spcPct val="90000"/>
              </a:lnSpc>
              <a:spcBef>
                <a:spcPts val="499"/>
              </a:spcBef>
              <a:tabLst>
                <a:tab algn="l" pos="0"/>
              </a:tabLst>
            </a:pPr>
            <a:r>
              <a:rPr b="0" lang="en-GB" sz="2200" spc="-1" strike="noStrike">
                <a:solidFill>
                  <a:srgbClr val="ffffff"/>
                </a:solidFill>
                <a:highlight>
                  <a:srgbClr val="000000"/>
                </a:highlight>
                <a:latin typeface="Lucida Console"/>
              </a:rPr>
              <a:t>ssh </a:t>
            </a:r>
            <a:r>
              <a:rPr b="0" lang="en-GB" sz="2200" spc="-1" strike="noStrike" u="sng">
                <a:solidFill>
                  <a:srgbClr val="0563c1"/>
                </a:solidFill>
                <a:highlight>
                  <a:srgbClr val="000000"/>
                </a:highlight>
                <a:uFillTx/>
                <a:latin typeface="Lucida Console"/>
                <a:hlinkClick r:id="rId1"/>
              </a:rPr>
              <a:t>pi@XXX.XXX.XXX.XXX</a:t>
            </a:r>
            <a:endParaRPr b="0" lang="fr-CH" sz="2200" spc="-1" strike="noStrike">
              <a:latin typeface="Arial"/>
            </a:endParaRPr>
          </a:p>
          <a:p>
            <a:pPr marL="457200">
              <a:lnSpc>
                <a:spcPct val="90000"/>
              </a:lnSpc>
              <a:spcBef>
                <a:spcPts val="499"/>
              </a:spcBef>
              <a:tabLst>
                <a:tab algn="l" pos="0"/>
              </a:tabLst>
            </a:pPr>
            <a:r>
              <a:rPr b="0" lang="en-GB" sz="2200" spc="-1" strike="noStrike">
                <a:solidFill>
                  <a:srgbClr val="ffffff"/>
                </a:solidFill>
                <a:highlight>
                  <a:srgbClr val="000000"/>
                </a:highlight>
                <a:latin typeface="Lucida Console"/>
              </a:rPr>
              <a:t>sudo nano /etc/local.rc</a:t>
            </a:r>
            <a:endParaRPr b="0" lang="fr-CH" sz="2200" spc="-1" strike="noStrike">
              <a:latin typeface="Arial"/>
            </a:endParaRPr>
          </a:p>
          <a:p>
            <a:pPr marL="457200">
              <a:lnSpc>
                <a:spcPct val="90000"/>
              </a:lnSpc>
              <a:spcBef>
                <a:spcPts val="499"/>
              </a:spcBef>
              <a:tabLst>
                <a:tab algn="l" pos="0"/>
              </a:tabLst>
            </a:pPr>
            <a:r>
              <a:rPr b="0" lang="en-US" sz="1800" spc="-1" strike="noStrike">
                <a:solidFill>
                  <a:srgbClr val="000000"/>
                </a:solidFill>
                <a:highlight>
                  <a:srgbClr val="000000"/>
                </a:highlight>
                <a:latin typeface="Lucida Console"/>
              </a:rPr>
              <a:t>Ajouter un # au début de la ligne: “sudo motion &amp;”</a:t>
            </a:r>
            <a:endParaRPr b="0" lang="fr-CH" sz="1800" spc="-1" strike="noStrike">
              <a:latin typeface="Arial"/>
            </a:endParaRPr>
          </a:p>
          <a:p>
            <a:pPr marL="457200">
              <a:lnSpc>
                <a:spcPct val="90000"/>
              </a:lnSpc>
              <a:spcBef>
                <a:spcPts val="499"/>
              </a:spcBef>
              <a:tabLst>
                <a:tab algn="l" pos="0"/>
              </a:tabLst>
            </a:pPr>
            <a:r>
              <a:rPr b="0" lang="en-US" sz="2200" spc="-1" strike="noStrike">
                <a:solidFill>
                  <a:srgbClr val="ffffff"/>
                </a:solidFill>
                <a:highlight>
                  <a:srgbClr val="000000"/>
                </a:highlight>
                <a:latin typeface="Lucida Console"/>
                <a:ea typeface="Noto Sans CJK SC"/>
              </a:rPr>
              <a:t>#sudo motion &amp;</a:t>
            </a: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a:p>
            <a:pPr marL="457200">
              <a:lnSpc>
                <a:spcPct val="90000"/>
              </a:lnSpc>
              <a:spcBef>
                <a:spcPts val="499"/>
              </a:spcBef>
              <a:tabLst>
                <a:tab algn="l" pos="0"/>
              </a:tabLst>
            </a:pPr>
            <a:endParaRPr b="0" lang="fr-CH" sz="2200" spc="-1" strike="noStrike">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10. Circuit LED infra-rouge</a:t>
            </a:r>
            <a:endParaRPr b="0" lang="fr-CH" sz="4400" spc="-1" strike="noStrike">
              <a:latin typeface="Arial"/>
            </a:endParaRPr>
          </a:p>
        </p:txBody>
      </p:sp>
      <p:pic>
        <p:nvPicPr>
          <p:cNvPr id="182" name="Picture 2_0" descr="raspberry_pi_IR_LEDs_bb.png"/>
          <p:cNvPicPr/>
          <p:nvPr/>
        </p:nvPicPr>
        <p:blipFill>
          <a:blip r:embed="rId1"/>
          <a:stretch/>
        </p:blipFill>
        <p:spPr>
          <a:xfrm>
            <a:off x="288000" y="1690200"/>
            <a:ext cx="4463640" cy="5060880"/>
          </a:xfrm>
          <a:prstGeom prst="rect">
            <a:avLst/>
          </a:prstGeom>
          <a:ln>
            <a:noFill/>
          </a:ln>
        </p:spPr>
      </p:pic>
      <p:pic>
        <p:nvPicPr>
          <p:cNvPr id="183" name="" descr=""/>
          <p:cNvPicPr/>
          <p:nvPr/>
        </p:nvPicPr>
        <p:blipFill>
          <a:blip r:embed="rId2"/>
          <a:stretch/>
        </p:blipFill>
        <p:spPr>
          <a:xfrm>
            <a:off x="4896000" y="4530600"/>
            <a:ext cx="2849040" cy="2165040"/>
          </a:xfrm>
          <a:prstGeom prst="rect">
            <a:avLst/>
          </a:prstGeom>
          <a:ln>
            <a:noFill/>
          </a:ln>
        </p:spPr>
      </p:pic>
      <p:pic>
        <p:nvPicPr>
          <p:cNvPr id="184" name="" descr=""/>
          <p:cNvPicPr/>
          <p:nvPr/>
        </p:nvPicPr>
        <p:blipFill>
          <a:blip r:embed="rId3"/>
          <a:stretch/>
        </p:blipFill>
        <p:spPr>
          <a:xfrm>
            <a:off x="4248000" y="1413720"/>
            <a:ext cx="4463640" cy="2977920"/>
          </a:xfrm>
          <a:prstGeom prst="rect">
            <a:avLst/>
          </a:prstGeom>
          <a:ln>
            <a:noFill/>
          </a:ln>
        </p:spPr>
      </p:pic>
      <p:sp>
        <p:nvSpPr>
          <p:cNvPr id="185" name="CustomShape 2"/>
          <p:cNvSpPr/>
          <p:nvPr/>
        </p:nvSpPr>
        <p:spPr>
          <a:xfrm>
            <a:off x="5400000" y="1584000"/>
            <a:ext cx="1511640" cy="85788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lang="fr-FR" sz="1800" spc="-1" strike="noStrike">
                <a:solidFill>
                  <a:srgbClr val="c9211e"/>
                </a:solidFill>
                <a:highlight>
                  <a:srgbClr val="ffff00"/>
                </a:highlight>
                <a:latin typeface="Arial"/>
              </a:rPr>
              <a:t>Fil rouge à connecter sur la PIN2</a:t>
            </a:r>
            <a:endParaRPr b="0" lang="fr-CH" sz="1800" spc="-1" strike="noStrike">
              <a:latin typeface="Arial"/>
            </a:endParaRPr>
          </a:p>
        </p:txBody>
      </p:sp>
      <p:sp>
        <p:nvSpPr>
          <p:cNvPr id="186" name="CustomShape 3"/>
          <p:cNvSpPr/>
          <p:nvPr/>
        </p:nvSpPr>
        <p:spPr>
          <a:xfrm>
            <a:off x="6552000" y="3600000"/>
            <a:ext cx="1511640" cy="857880"/>
          </a:xfrm>
          <a:prstGeom prst="rect">
            <a:avLst/>
          </a:prstGeom>
          <a:noFill/>
          <a:ln>
            <a:noFill/>
          </a:ln>
        </p:spPr>
        <p:style>
          <a:lnRef idx="0"/>
          <a:fillRef idx="0"/>
          <a:effectRef idx="0"/>
          <a:fontRef idx="minor"/>
        </p:style>
        <p:txBody>
          <a:bodyPr lIns="90000" rIns="90000" tIns="45000" bIns="45000">
            <a:noAutofit/>
          </a:bodyPr>
          <a:p>
            <a:pPr algn="ctr">
              <a:lnSpc>
                <a:spcPct val="100000"/>
              </a:lnSpc>
            </a:pPr>
            <a:r>
              <a:rPr b="0" lang="fr-FR" sz="1800" spc="-1" strike="noStrike">
                <a:solidFill>
                  <a:srgbClr val="000000"/>
                </a:solidFill>
                <a:highlight>
                  <a:srgbClr val="ffff00"/>
                </a:highlight>
                <a:latin typeface="Arial"/>
              </a:rPr>
              <a:t>Fil noir à connecter sur la PIN6</a:t>
            </a:r>
            <a:endParaRPr b="0" lang="fr-CH" sz="1800" spc="-1" strike="noStrike">
              <a:latin typeface="Arial"/>
            </a:endParaRPr>
          </a:p>
        </p:txBody>
      </p:sp>
      <p:sp>
        <p:nvSpPr>
          <p:cNvPr id="187" name="CustomShape 4"/>
          <p:cNvSpPr/>
          <p:nvPr/>
        </p:nvSpPr>
        <p:spPr>
          <a:xfrm>
            <a:off x="1008000" y="4824000"/>
            <a:ext cx="3887640" cy="1123920"/>
          </a:xfrm>
          <a:prstGeom prst="rect">
            <a:avLst/>
          </a:prstGeom>
          <a:solidFill>
            <a:srgbClr val="069a2e">
              <a:alpha val="90000"/>
            </a:srgbClr>
          </a:solidFill>
          <a:ln>
            <a:noFill/>
          </a:ln>
        </p:spPr>
        <p:style>
          <a:lnRef idx="0"/>
          <a:fillRef idx="0"/>
          <a:effectRef idx="0"/>
          <a:fontRef idx="minor"/>
        </p:style>
        <p:txBody>
          <a:bodyPr lIns="90000" rIns="90000" tIns="45000" bIns="45000">
            <a:noAutofit/>
          </a:bodyPr>
          <a:p>
            <a:pPr algn="ctr">
              <a:lnSpc>
                <a:spcPct val="100000"/>
              </a:lnSpc>
            </a:pPr>
            <a:r>
              <a:rPr b="1" lang="fr-FR" sz="2800" spc="-1" strike="noStrike">
                <a:solidFill>
                  <a:srgbClr val="c9211e"/>
                </a:solidFill>
                <a:latin typeface="Arial"/>
              </a:rPr>
              <a:t>ATTENTION AU SENS</a:t>
            </a:r>
            <a:endParaRPr b="0" lang="fr-CH" sz="2800" spc="-1" strike="noStrike">
              <a:latin typeface="Arial"/>
            </a:endParaRPr>
          </a:p>
          <a:p>
            <a:pPr algn="ctr">
              <a:lnSpc>
                <a:spcPct val="100000"/>
              </a:lnSpc>
            </a:pPr>
            <a:r>
              <a:rPr b="0" lang="fr-FR" sz="2000" spc="-1" strike="noStrike">
                <a:solidFill>
                  <a:srgbClr val="c9211e"/>
                </a:solidFill>
                <a:latin typeface="Arial"/>
              </a:rPr>
              <a:t>Bien connecter les LEDs entre elles</a:t>
            </a:r>
            <a:r>
              <a:rPr b="0" lang="fr-FR" sz="1800" spc="-1" strike="noStrike">
                <a:solidFill>
                  <a:srgbClr val="c9211e"/>
                </a:solidFill>
                <a:latin typeface="Arial"/>
              </a:rPr>
              <a:t>  </a:t>
            </a:r>
            <a:endParaRPr b="0" lang="fr-CH" sz="1800" spc="-1" strike="noStrike">
              <a:latin typeface="Arial"/>
            </a:endParaRPr>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8"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11. Avant de rentrer chez vous </a:t>
            </a:r>
            <a:endParaRPr b="0" lang="fr-CH" sz="4400" spc="-1" strike="noStrike">
              <a:latin typeface="Arial"/>
            </a:endParaRPr>
          </a:p>
        </p:txBody>
      </p:sp>
      <p:sp>
        <p:nvSpPr>
          <p:cNvPr id="189" name="TextShape 2"/>
          <p:cNvSpPr txBox="1"/>
          <p:nvPr/>
        </p:nvSpPr>
        <p:spPr>
          <a:xfrm>
            <a:off x="408960" y="1888920"/>
            <a:ext cx="7732440" cy="4701240"/>
          </a:xfrm>
          <a:prstGeom prst="rect">
            <a:avLst/>
          </a:prstGeom>
          <a:noFill/>
          <a:ln>
            <a:noFill/>
          </a:ln>
        </p:spPr>
        <p:txBody>
          <a:bodyPr lIns="90000" rIns="90000" tIns="45000" bIns="45000">
            <a:noAutofit/>
          </a:bodyPr>
          <a:p>
            <a:pPr marL="216000" indent="-216000">
              <a:lnSpc>
                <a:spcPct val="100000"/>
              </a:lnSpc>
              <a:buClr>
                <a:srgbClr val="000000"/>
              </a:buClr>
              <a:buSzPct val="45000"/>
              <a:buFont typeface="Wingdings" charset="2"/>
              <a:buChar char=""/>
            </a:pPr>
            <a:r>
              <a:rPr b="0" lang="en-US" sz="2200" spc="-1" strike="noStrike">
                <a:solidFill>
                  <a:srgbClr val="000000"/>
                </a:solidFill>
                <a:latin typeface="Arial"/>
                <a:ea typeface="DejaVu Sans"/>
              </a:rPr>
              <a:t>Rebrancher la carte SD sur votre PC</a:t>
            </a:r>
            <a:endParaRPr b="0" lang="fr-CH" sz="2200" spc="-1" strike="noStrike">
              <a:latin typeface="Arial"/>
            </a:endParaRPr>
          </a:p>
          <a:p>
            <a:pPr marL="216000" indent="-216000">
              <a:lnSpc>
                <a:spcPct val="100000"/>
              </a:lnSpc>
              <a:buClr>
                <a:srgbClr val="000000"/>
              </a:buClr>
              <a:buSzPct val="45000"/>
              <a:buFont typeface="Wingdings" charset="2"/>
              <a:buChar char=""/>
            </a:pPr>
            <a:r>
              <a:rPr b="0" lang="en-US" sz="2200" spc="-1" strike="noStrike">
                <a:solidFill>
                  <a:srgbClr val="000000"/>
                </a:solidFill>
                <a:latin typeface="Calibri"/>
                <a:ea typeface="DejaVu Sans"/>
              </a:rPr>
              <a:t>Placer à la racine du voume /boot le fichier </a:t>
            </a:r>
            <a:r>
              <a:rPr b="0" lang="en-US" sz="2200" spc="-1" strike="noStrike">
                <a:solidFill>
                  <a:srgbClr val="c9211e"/>
                </a:solidFill>
                <a:latin typeface="Calibri"/>
                <a:ea typeface="DejaVu Sans"/>
              </a:rPr>
              <a:t>wpa_supplicant.conf</a:t>
            </a:r>
            <a:r>
              <a:rPr b="0" lang="en-US" sz="2200" spc="-1" strike="noStrike">
                <a:solidFill>
                  <a:srgbClr val="000000"/>
                </a:solidFill>
                <a:latin typeface="Calibri"/>
                <a:ea typeface="DejaVu Sans"/>
              </a:rPr>
              <a:t> en l’adaptant à votre réseau wifi (ssid et password)</a:t>
            </a:r>
            <a:endParaRPr b="0" lang="fr-CH" sz="2200" spc="-1" strike="noStrike">
              <a:latin typeface="Arial"/>
            </a:endParaRPr>
          </a:p>
          <a:p>
            <a:pPr marL="216000" indent="-216000">
              <a:lnSpc>
                <a:spcPct val="100000"/>
              </a:lnSpc>
              <a:buClr>
                <a:srgbClr val="000000"/>
              </a:buClr>
              <a:buSzPct val="45000"/>
              <a:buFont typeface="Wingdings" charset="2"/>
              <a:buChar char=""/>
            </a:pPr>
            <a:endParaRPr b="0" lang="fr-CH" sz="2200" spc="-1" strike="noStrike">
              <a:latin typeface="Arial"/>
            </a:endParaRPr>
          </a:p>
          <a:p>
            <a:pPr marL="216000" indent="-216000">
              <a:lnSpc>
                <a:spcPct val="100000"/>
              </a:lnSpc>
              <a:buClr>
                <a:srgbClr val="000000"/>
              </a:buClr>
              <a:buSzPct val="45000"/>
              <a:buFont typeface="Wingdings" charset="2"/>
              <a:buChar char=""/>
            </a:pPr>
            <a:r>
              <a:rPr b="0" lang="fr-FR" sz="2200" spc="-1" strike="noStrike">
                <a:solidFill>
                  <a:srgbClr val="000000"/>
                </a:solidFill>
                <a:latin typeface="Arial"/>
                <a:ea typeface="DejaVu Sans"/>
              </a:rPr>
              <a:t>Avant de brancher votre raspberry pi chez vous</a:t>
            </a:r>
            <a:endParaRPr b="0" lang="fr-CH" sz="2200" spc="-1" strike="noStrike">
              <a:latin typeface="Arial"/>
            </a:endParaRPr>
          </a:p>
          <a:p>
            <a:pPr marL="216000" indent="-216000">
              <a:lnSpc>
                <a:spcPct val="100000"/>
              </a:lnSpc>
              <a:buClr>
                <a:srgbClr val="000000"/>
              </a:buClr>
              <a:buSzPct val="45000"/>
              <a:buFont typeface="Wingdings" charset="2"/>
              <a:buChar char=""/>
            </a:pPr>
            <a:r>
              <a:rPr b="0" lang="fr-FR" sz="2200" spc="-1" strike="noStrike">
                <a:solidFill>
                  <a:srgbClr val="000000"/>
                </a:solidFill>
                <a:latin typeface="Arial"/>
                <a:ea typeface="DejaVu Sans"/>
              </a:rPr>
              <a:t>Connectez-vous sur votre box pour voir les machines de votre réseau</a:t>
            </a:r>
            <a:endParaRPr b="0" lang="fr-CH" sz="2200" spc="-1" strike="noStrike">
              <a:latin typeface="Arial"/>
            </a:endParaRPr>
          </a:p>
          <a:p>
            <a:pPr marL="216000" indent="-216000">
              <a:lnSpc>
                <a:spcPct val="100000"/>
              </a:lnSpc>
              <a:buClr>
                <a:srgbClr val="000000"/>
              </a:buClr>
              <a:buSzPct val="45000"/>
              <a:buFont typeface="Wingdings" charset="2"/>
              <a:buChar char=""/>
            </a:pPr>
            <a:endParaRPr b="0" lang="fr-CH" sz="2200" spc="-1" strike="noStrike">
              <a:latin typeface="Arial"/>
            </a:endParaRPr>
          </a:p>
          <a:p>
            <a:pPr marL="216000" indent="-216000">
              <a:lnSpc>
                <a:spcPct val="100000"/>
              </a:lnSpc>
              <a:buClr>
                <a:srgbClr val="000000"/>
              </a:buClr>
              <a:buSzPct val="45000"/>
              <a:buFont typeface="Wingdings" charset="2"/>
              <a:buChar char=""/>
            </a:pPr>
            <a:r>
              <a:rPr b="0" lang="fr-FR" sz="2200" spc="-1" strike="noStrike">
                <a:solidFill>
                  <a:srgbClr val="000000"/>
                </a:solidFill>
                <a:latin typeface="Arial"/>
                <a:ea typeface="DejaVu Sans"/>
              </a:rPr>
              <a:t>Branchez votre raspberry pi</a:t>
            </a:r>
            <a:endParaRPr b="0" lang="fr-CH" sz="2200" spc="-1" strike="noStrike">
              <a:latin typeface="Arial"/>
            </a:endParaRPr>
          </a:p>
          <a:p>
            <a:pPr marL="216000" indent="-216000">
              <a:lnSpc>
                <a:spcPct val="100000"/>
              </a:lnSpc>
              <a:buClr>
                <a:srgbClr val="000000"/>
              </a:buClr>
              <a:buSzPct val="45000"/>
              <a:buFont typeface="Wingdings" charset="2"/>
              <a:buChar char=""/>
            </a:pPr>
            <a:r>
              <a:rPr b="0" lang="fr-FR" sz="2200" spc="-1" strike="noStrike">
                <a:solidFill>
                  <a:srgbClr val="000000"/>
                </a:solidFill>
                <a:latin typeface="Arial"/>
                <a:ea typeface="DejaVu Sans"/>
              </a:rPr>
              <a:t>Aprés quelques minutes, une nouvelle machine apparaît dans votre réseau. Noter l’adresse IP de votre raspberry pi ( du type 192.168.0.XXX ) pour pouvoir vous connecter en ssh ou via VNC</a:t>
            </a:r>
            <a:br/>
            <a:r>
              <a:rPr b="0" lang="fr-FR" sz="2200" spc="-1" strike="noStrike">
                <a:solidFill>
                  <a:srgbClr val="000000"/>
                </a:solidFill>
                <a:latin typeface="Arial"/>
              </a:rPr>
              <a:t> </a:t>
            </a:r>
            <a:endParaRPr b="0" lang="fr-CH" sz="22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3" name="CustomShape 1"/>
          <p:cNvSpPr/>
          <p:nvPr/>
        </p:nvSpPr>
        <p:spPr>
          <a:xfrm>
            <a:off x="628560" y="332640"/>
            <a:ext cx="7886160" cy="5843880"/>
          </a:xfrm>
          <a:prstGeom prst="rect">
            <a:avLst/>
          </a:prstGeom>
          <a:noFill/>
          <a:ln>
            <a:noFill/>
          </a:ln>
        </p:spPr>
        <p:style>
          <a:lnRef idx="0"/>
          <a:fillRef idx="0"/>
          <a:effectRef idx="0"/>
          <a:fontRef idx="minor"/>
        </p:style>
        <p:txBody>
          <a:bodyPr lIns="90000" rIns="90000" tIns="45000" bIns="45000">
            <a:normAutofit/>
          </a:bodyPr>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Impression 3D ou découpe laser</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Hardware</a:t>
            </a:r>
            <a:endParaRPr b="0" lang="fr-CH" sz="2800" spc="-1" strike="noStrike">
              <a:latin typeface="Arial"/>
            </a:endParaRPr>
          </a:p>
          <a:p>
            <a:pPr>
              <a:lnSpc>
                <a:spcPct val="90000"/>
              </a:lnSpc>
              <a:spcBef>
                <a:spcPts val="1001"/>
              </a:spcBef>
            </a:pP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Installation OS</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Connection au RPi</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Activation camera</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Synchronisation et setup Google Drive</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Capteur de mouvement</a:t>
            </a:r>
            <a:endParaRPr b="0" lang="fr-CH" sz="2800" spc="-1" strike="noStrike">
              <a:latin typeface="Arial"/>
            </a:endParaRPr>
          </a:p>
          <a:p>
            <a:pPr>
              <a:lnSpc>
                <a:spcPct val="90000"/>
              </a:lnSpc>
              <a:spcBef>
                <a:spcPts val="1001"/>
              </a:spcBef>
            </a:pP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Circuit LED infra-rouge</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Assemblage</a:t>
            </a:r>
            <a:endParaRPr b="0" lang="fr-CH" sz="2800" spc="-1" strike="noStrike">
              <a:latin typeface="Arial"/>
            </a:endParaRPr>
          </a:p>
          <a:p>
            <a:pPr>
              <a:lnSpc>
                <a:spcPct val="90000"/>
              </a:lnSpc>
              <a:spcBef>
                <a:spcPts val="1001"/>
              </a:spcBef>
            </a:pPr>
            <a:endParaRPr b="0" lang="fr-CH" sz="2800" spc="-1" strike="noStrike">
              <a:latin typeface="Arial"/>
            </a:endParaRPr>
          </a:p>
          <a:p>
            <a:pPr>
              <a:lnSpc>
                <a:spcPct val="90000"/>
              </a:lnSpc>
              <a:spcBef>
                <a:spcPts val="1001"/>
              </a:spcBef>
            </a:pPr>
            <a:endParaRPr b="0" lang="fr-CH" sz="2800" spc="-1" strike="noStrike">
              <a:latin typeface="Arial"/>
            </a:endParaRPr>
          </a:p>
          <a:p>
            <a:pPr>
              <a:lnSpc>
                <a:spcPct val="90000"/>
              </a:lnSpc>
              <a:spcBef>
                <a:spcPts val="1001"/>
              </a:spcBef>
            </a:pPr>
            <a:endParaRPr b="0" lang="fr-CH" sz="2800" spc="-1" strike="noStrike">
              <a:latin typeface="Arial"/>
            </a:endParaRPr>
          </a:p>
          <a:p>
            <a:pPr>
              <a:lnSpc>
                <a:spcPct val="90000"/>
              </a:lnSpc>
              <a:spcBef>
                <a:spcPts val="1001"/>
              </a:spcBef>
            </a:pPr>
            <a:endParaRPr b="0" lang="fr-CH" sz="28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11. Tutoriel en EN (pas à jour) </a:t>
            </a:r>
            <a:endParaRPr b="0" lang="fr-CH" sz="4400" spc="-1" strike="noStrike">
              <a:latin typeface="Arial"/>
            </a:endParaRPr>
          </a:p>
        </p:txBody>
      </p:sp>
      <p:sp>
        <p:nvSpPr>
          <p:cNvPr id="191" name="CustomShape 2"/>
          <p:cNvSpPr/>
          <p:nvPr/>
        </p:nvSpPr>
        <p:spPr>
          <a:xfrm>
            <a:off x="-216360" y="3130560"/>
            <a:ext cx="10180080" cy="912960"/>
          </a:xfrm>
          <a:prstGeom prst="rect">
            <a:avLst/>
          </a:prstGeom>
          <a:noFill/>
          <a:ln>
            <a:noFill/>
          </a:ln>
        </p:spPr>
        <p:style>
          <a:lnRef idx="0"/>
          <a:fillRef idx="0"/>
          <a:effectRef idx="0"/>
          <a:fontRef idx="minor"/>
        </p:style>
        <p:txBody>
          <a:bodyPr wrap="none" lIns="90000" rIns="90000" tIns="45000" bIns="45000">
            <a:spAutoFit/>
          </a:bodyPr>
          <a:p>
            <a:pPr>
              <a:lnSpc>
                <a:spcPct val="100000"/>
              </a:lnSpc>
            </a:pPr>
            <a:r>
              <a:rPr b="0" lang="en-US" sz="1800" spc="-1" strike="noStrike">
                <a:solidFill>
                  <a:srgbClr val="000000"/>
                </a:solidFill>
                <a:latin typeface="Calibri"/>
                <a:ea typeface="DejaVu Sans"/>
              </a:rPr>
              <a:t>ADAFRUIT</a:t>
            </a:r>
            <a:br/>
            <a:endParaRPr b="0" lang="fr-CH" sz="1800" spc="-1" strike="noStrike">
              <a:latin typeface="Arial"/>
            </a:endParaRPr>
          </a:p>
          <a:p>
            <a:pPr>
              <a:lnSpc>
                <a:spcPct val="100000"/>
              </a:lnSpc>
            </a:pPr>
            <a:r>
              <a:rPr b="0" lang="en-US" sz="1800" spc="-1" strike="noStrike">
                <a:solidFill>
                  <a:srgbClr val="000000"/>
                </a:solidFill>
                <a:latin typeface="Calibri"/>
                <a:ea typeface="DejaVu Sans"/>
              </a:rPr>
              <a:t>https://learn.adafruit.com/cloud-cam-connected-raspberry-pi-security-camera/overview</a:t>
            </a:r>
            <a:endParaRPr b="0" lang="fr-CH" sz="1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Impression 3d</a:t>
            </a:r>
            <a:endParaRPr b="0" lang="fr-CH" sz="4400" spc="-1" strike="noStrike">
              <a:latin typeface="Arial"/>
            </a:endParaRPr>
          </a:p>
        </p:txBody>
      </p:sp>
      <p:sp>
        <p:nvSpPr>
          <p:cNvPr id="125" name="CustomShape 2"/>
          <p:cNvSpPr/>
          <p:nvPr/>
        </p:nvSpPr>
        <p:spPr>
          <a:xfrm>
            <a:off x="628560" y="1825560"/>
            <a:ext cx="7886160" cy="4350600"/>
          </a:xfrm>
          <a:prstGeom prst="rect">
            <a:avLst/>
          </a:prstGeom>
          <a:noFill/>
          <a:ln>
            <a:noFill/>
          </a:ln>
        </p:spPr>
        <p:style>
          <a:lnRef idx="0"/>
          <a:fillRef idx="0"/>
          <a:effectRef idx="0"/>
          <a:fontRef idx="minor"/>
        </p:style>
        <p:txBody>
          <a:bodyPr lIns="90000" rIns="90000" tIns="45000" bIns="45000">
            <a:normAutofit fontScale="94000"/>
          </a:bodyPr>
          <a:p>
            <a:pPr marL="228600" indent="-227880">
              <a:lnSpc>
                <a:spcPct val="90000"/>
              </a:lnSpc>
              <a:spcBef>
                <a:spcPts val="1001"/>
              </a:spcBef>
              <a:buClr>
                <a:srgbClr val="000000"/>
              </a:buClr>
              <a:buFont typeface="Arial"/>
              <a:buChar char="•"/>
            </a:pPr>
            <a:r>
              <a:rPr b="0" lang="en-GB" sz="2800" spc="-1" strike="noStrike">
                <a:solidFill>
                  <a:srgbClr val="000000"/>
                </a:solidFill>
                <a:latin typeface="Corbel"/>
              </a:rPr>
              <a:t>Dessins à télécharger : Thingiverse</a:t>
            </a:r>
            <a:endParaRPr b="0" lang="fr-CH" sz="2800" spc="-1" strike="noStrike">
              <a:latin typeface="Arial"/>
            </a:endParaRPr>
          </a:p>
          <a:p>
            <a:pPr lvl="1" marL="685800" indent="-227880">
              <a:lnSpc>
                <a:spcPct val="90000"/>
              </a:lnSpc>
              <a:spcBef>
                <a:spcPts val="499"/>
              </a:spcBef>
              <a:buClr>
                <a:srgbClr val="000000"/>
              </a:buClr>
              <a:buFont typeface="Arial"/>
              <a:buChar char="•"/>
            </a:pPr>
            <a:r>
              <a:rPr b="0" lang="en-GB" sz="1800" spc="-1" strike="noStrike" u="sng">
                <a:solidFill>
                  <a:srgbClr val="0563c1"/>
                </a:solidFill>
                <a:uFillTx/>
                <a:latin typeface="Lucida Console"/>
                <a:hlinkClick r:id="rId1"/>
              </a:rPr>
              <a:t>https://www.thingiverse.com</a:t>
            </a:r>
            <a:endParaRPr b="0" lang="fr-CH" sz="1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a:t>
            </a:r>
            <a:endParaRPr b="0" lang="fr-CH" sz="1800" spc="-1" strike="noStrike">
              <a:latin typeface="Arial"/>
            </a:endParaRPr>
          </a:p>
          <a:p>
            <a:pPr marL="228600" indent="-227880">
              <a:lnSpc>
                <a:spcPct val="90000"/>
              </a:lnSpc>
              <a:spcBef>
                <a:spcPts val="1001"/>
              </a:spcBef>
              <a:buClr>
                <a:srgbClr val="000000"/>
              </a:buClr>
              <a:buFont typeface="Arial"/>
              <a:buChar char="•"/>
            </a:pPr>
            <a:r>
              <a:rPr b="0" lang="en-GB" sz="2800" spc="-1" strike="noStrike">
                <a:solidFill>
                  <a:srgbClr val="000000"/>
                </a:solidFill>
                <a:latin typeface="Corbel"/>
              </a:rPr>
              <a:t>Logiciels dessins 3D : </a:t>
            </a:r>
            <a:endParaRPr b="0" lang="fr-CH" sz="2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Tinkercad</a:t>
            </a:r>
            <a:endParaRPr b="0" lang="fr-CH" sz="1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Fusion 360</a:t>
            </a:r>
            <a:endParaRPr b="0" lang="fr-CH" sz="1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Sketchup</a:t>
            </a:r>
            <a:endParaRPr b="0" lang="fr-CH" sz="1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Blender</a:t>
            </a:r>
            <a:endParaRPr b="0" lang="fr-CH" sz="1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a:t>
            </a:r>
            <a:endParaRPr b="0" lang="fr-CH" sz="1800" spc="-1" strike="noStrike">
              <a:latin typeface="Arial"/>
            </a:endParaRPr>
          </a:p>
          <a:p>
            <a:pPr>
              <a:lnSpc>
                <a:spcPct val="90000"/>
              </a:lnSpc>
              <a:spcBef>
                <a:spcPts val="1001"/>
              </a:spcBef>
              <a:tabLst>
                <a:tab algn="l" pos="0"/>
              </a:tabLst>
            </a:pPr>
            <a:r>
              <a:rPr b="0" lang="en-GB" sz="2800" spc="-1" strike="noStrike">
                <a:solidFill>
                  <a:srgbClr val="000000"/>
                </a:solidFill>
                <a:latin typeface="Corbel"/>
              </a:rPr>
              <a:t>Logiciels pour preparer les gcode :</a:t>
            </a:r>
            <a:endParaRPr b="0" lang="fr-CH" sz="2800" spc="-1" strike="noStrike">
              <a:latin typeface="Arial"/>
            </a:endParaRPr>
          </a:p>
          <a:p>
            <a:pPr lvl="1" marL="685800" indent="-227880">
              <a:lnSpc>
                <a:spcPct val="90000"/>
              </a:lnSpc>
              <a:spcBef>
                <a:spcPts val="499"/>
              </a:spcBef>
              <a:buClr>
                <a:srgbClr val="000000"/>
              </a:buClr>
              <a:buFont typeface="Arial"/>
              <a:buChar char="•"/>
              <a:tabLst>
                <a:tab algn="l" pos="0"/>
              </a:tabLst>
            </a:pPr>
            <a:r>
              <a:rPr b="0" lang="en-GB" sz="1800" spc="-1" strike="noStrike">
                <a:solidFill>
                  <a:srgbClr val="000000"/>
                </a:solidFill>
                <a:latin typeface="Lucida Console"/>
              </a:rPr>
              <a:t>Cura</a:t>
            </a:r>
            <a:endParaRPr b="0" lang="fr-CH" sz="1800" spc="-1" strike="noStrike">
              <a:latin typeface="Arial"/>
            </a:endParaRPr>
          </a:p>
          <a:p>
            <a:pPr lvl="1" marL="685800" indent="-227880">
              <a:lnSpc>
                <a:spcPct val="90000"/>
              </a:lnSpc>
              <a:spcBef>
                <a:spcPts val="499"/>
              </a:spcBef>
              <a:buClr>
                <a:srgbClr val="000000"/>
              </a:buClr>
              <a:buFont typeface="Arial"/>
              <a:buChar char="•"/>
              <a:tabLst>
                <a:tab algn="l" pos="0"/>
              </a:tabLst>
            </a:pPr>
            <a:r>
              <a:rPr b="0" lang="en-GB" sz="1800" spc="-1" strike="noStrike">
                <a:solidFill>
                  <a:srgbClr val="000000"/>
                </a:solidFill>
                <a:latin typeface="Lucida Console"/>
              </a:rPr>
              <a:t>Slicer</a:t>
            </a:r>
            <a:endParaRPr b="0" lang="fr-CH" sz="1800" spc="-1" strike="noStrike">
              <a:latin typeface="Arial"/>
            </a:endParaRPr>
          </a:p>
          <a:p>
            <a:pPr lvl="1" marL="685800" indent="-227880">
              <a:lnSpc>
                <a:spcPct val="90000"/>
              </a:lnSpc>
              <a:spcBef>
                <a:spcPts val="499"/>
              </a:spcBef>
              <a:buClr>
                <a:srgbClr val="000000"/>
              </a:buClr>
              <a:buFont typeface="Arial"/>
              <a:buChar char="•"/>
              <a:tabLst>
                <a:tab algn="l" pos="0"/>
              </a:tabLst>
            </a:pPr>
            <a:r>
              <a:rPr b="0" lang="en-GB" sz="1800" spc="-1" strike="noStrike">
                <a:solidFill>
                  <a:srgbClr val="000000"/>
                </a:solidFill>
                <a:latin typeface="Lucida Console"/>
              </a:rPr>
              <a:t>…</a:t>
            </a:r>
            <a:endParaRPr b="0" lang="fr-CH" sz="1800" spc="-1" strike="noStrike">
              <a:latin typeface="Arial"/>
            </a:endParaRPr>
          </a:p>
          <a:p>
            <a:pPr>
              <a:lnSpc>
                <a:spcPct val="90000"/>
              </a:lnSpc>
              <a:spcBef>
                <a:spcPts val="1001"/>
              </a:spcBef>
              <a:tabLst>
                <a:tab algn="l" pos="0"/>
              </a:tabLst>
            </a:pPr>
            <a:endParaRPr b="0" lang="fr-CH" sz="1800" spc="-1" strike="noStrike">
              <a:latin typeface="Arial"/>
            </a:endParaRPr>
          </a:p>
          <a:p>
            <a:pPr>
              <a:lnSpc>
                <a:spcPct val="90000"/>
              </a:lnSpc>
              <a:spcBef>
                <a:spcPts val="1001"/>
              </a:spcBef>
              <a:tabLst>
                <a:tab algn="l" pos="0"/>
              </a:tabLst>
            </a:pPr>
            <a:endParaRPr b="0" lang="fr-CH" sz="1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Découpe laser</a:t>
            </a:r>
            <a:endParaRPr b="0" lang="fr-CH" sz="4400" spc="-1" strike="noStrike">
              <a:latin typeface="Arial"/>
            </a:endParaRPr>
          </a:p>
        </p:txBody>
      </p:sp>
      <p:sp>
        <p:nvSpPr>
          <p:cNvPr id="127" name="CustomShape 2"/>
          <p:cNvSpPr/>
          <p:nvPr/>
        </p:nvSpPr>
        <p:spPr>
          <a:xfrm>
            <a:off x="628560" y="1825560"/>
            <a:ext cx="7886160" cy="4350600"/>
          </a:xfrm>
          <a:prstGeom prst="rect">
            <a:avLst/>
          </a:prstGeom>
          <a:noFill/>
          <a:ln>
            <a:noFill/>
          </a:ln>
        </p:spPr>
        <p:style>
          <a:lnRef idx="0"/>
          <a:fillRef idx="0"/>
          <a:effectRef idx="0"/>
          <a:fontRef idx="minor"/>
        </p:style>
        <p:txBody>
          <a:bodyPr lIns="90000" rIns="90000" tIns="45000" bIns="45000">
            <a:normAutofit/>
          </a:bodyPr>
          <a:p>
            <a:pPr marL="228600" indent="-227880">
              <a:lnSpc>
                <a:spcPct val="90000"/>
              </a:lnSpc>
              <a:spcBef>
                <a:spcPts val="1001"/>
              </a:spcBef>
              <a:buClr>
                <a:srgbClr val="000000"/>
              </a:buClr>
              <a:buFont typeface="Arial"/>
              <a:buChar char="•"/>
            </a:pPr>
            <a:r>
              <a:rPr b="0" lang="en-GB" sz="2800" spc="-1" strike="noStrike">
                <a:solidFill>
                  <a:srgbClr val="000000"/>
                </a:solidFill>
                <a:latin typeface="Corbel"/>
              </a:rPr>
              <a:t>Dessins à télécharger : GitHub</a:t>
            </a:r>
            <a:endParaRPr b="0" lang="fr-CH" sz="2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Mettre ici l’adresse du dépôt</a:t>
            </a:r>
            <a:endParaRPr b="0" lang="fr-CH" sz="1800" spc="-1" strike="noStrike">
              <a:latin typeface="Arial"/>
            </a:endParaRPr>
          </a:p>
          <a:p>
            <a:pPr marL="228600" indent="-227880">
              <a:lnSpc>
                <a:spcPct val="90000"/>
              </a:lnSpc>
              <a:spcBef>
                <a:spcPts val="1001"/>
              </a:spcBef>
              <a:buClr>
                <a:srgbClr val="000000"/>
              </a:buClr>
              <a:buFont typeface="Arial"/>
              <a:buChar char="•"/>
            </a:pPr>
            <a:r>
              <a:rPr b="0" lang="en-GB" sz="2800" spc="-1" strike="noStrike">
                <a:solidFill>
                  <a:srgbClr val="000000"/>
                </a:solidFill>
                <a:latin typeface="Corbel"/>
              </a:rPr>
              <a:t>Logiciels dessins 2D : </a:t>
            </a:r>
            <a:endParaRPr b="0" lang="fr-CH" sz="2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Inkscape</a:t>
            </a:r>
            <a:endParaRPr b="0" lang="fr-CH" sz="1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Fusion 360</a:t>
            </a:r>
            <a:endParaRPr b="0" lang="fr-CH" sz="1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Illustrator</a:t>
            </a:r>
            <a:endParaRPr b="0" lang="fr-CH" sz="1800" spc="-1" strike="noStrike">
              <a:latin typeface="Arial"/>
            </a:endParaRPr>
          </a:p>
          <a:p>
            <a:pPr lvl="1" marL="685800" indent="-227880">
              <a:lnSpc>
                <a:spcPct val="90000"/>
              </a:lnSpc>
              <a:spcBef>
                <a:spcPts val="499"/>
              </a:spcBef>
              <a:buClr>
                <a:srgbClr val="000000"/>
              </a:buClr>
              <a:buFont typeface="Arial"/>
              <a:buChar char="•"/>
            </a:pPr>
            <a:r>
              <a:rPr b="0" lang="en-GB" sz="1800" spc="-1" strike="noStrike">
                <a:solidFill>
                  <a:srgbClr val="000000"/>
                </a:solidFill>
                <a:latin typeface="Lucida Console"/>
              </a:rPr>
              <a:t>...</a:t>
            </a:r>
            <a:endParaRPr b="0" lang="fr-CH" sz="1800" spc="-1" strike="noStrike">
              <a:latin typeface="Arial"/>
            </a:endParaRPr>
          </a:p>
          <a:p>
            <a:pPr>
              <a:lnSpc>
                <a:spcPct val="90000"/>
              </a:lnSpc>
              <a:spcBef>
                <a:spcPts val="1001"/>
              </a:spcBef>
              <a:tabLst>
                <a:tab algn="l" pos="0"/>
              </a:tabLst>
            </a:pPr>
            <a:r>
              <a:rPr b="0" lang="en-GB" sz="2800" spc="-1" strike="noStrike">
                <a:solidFill>
                  <a:srgbClr val="000000"/>
                </a:solidFill>
                <a:latin typeface="Corbel"/>
              </a:rPr>
              <a:t>Logiciels pour préparer les gcode :</a:t>
            </a:r>
            <a:endParaRPr b="0" lang="fr-CH" sz="2800" spc="-1" strike="noStrike">
              <a:latin typeface="Arial"/>
            </a:endParaRPr>
          </a:p>
          <a:p>
            <a:pPr lvl="1" marL="685800" indent="-227880">
              <a:lnSpc>
                <a:spcPct val="90000"/>
              </a:lnSpc>
              <a:spcBef>
                <a:spcPts val="499"/>
              </a:spcBef>
              <a:buClr>
                <a:srgbClr val="000000"/>
              </a:buClr>
              <a:buFont typeface="Arial"/>
              <a:buChar char="•"/>
              <a:tabLst>
                <a:tab algn="l" pos="0"/>
              </a:tabLst>
            </a:pPr>
            <a:r>
              <a:rPr b="0" lang="en-GB" sz="1800" spc="-1" strike="noStrike">
                <a:solidFill>
                  <a:srgbClr val="000000"/>
                </a:solidFill>
                <a:latin typeface="Lucida Console"/>
              </a:rPr>
              <a:t>Lightburn</a:t>
            </a:r>
            <a:endParaRPr b="0" lang="fr-CH" sz="1800" spc="-1" strike="noStrike">
              <a:latin typeface="Arial"/>
            </a:endParaRPr>
          </a:p>
          <a:p>
            <a:pPr lvl="1" marL="685800" indent="-227880">
              <a:lnSpc>
                <a:spcPct val="90000"/>
              </a:lnSpc>
              <a:spcBef>
                <a:spcPts val="499"/>
              </a:spcBef>
              <a:buClr>
                <a:srgbClr val="000000"/>
              </a:buClr>
              <a:buFont typeface="Arial"/>
              <a:buChar char="•"/>
              <a:tabLst>
                <a:tab algn="l" pos="0"/>
              </a:tabLst>
            </a:pPr>
            <a:r>
              <a:rPr b="0" lang="en-GB" sz="1800" spc="-1" strike="noStrike">
                <a:solidFill>
                  <a:srgbClr val="000000"/>
                </a:solidFill>
                <a:latin typeface="Lucida Console"/>
              </a:rPr>
              <a:t>LaserWeb</a:t>
            </a:r>
            <a:endParaRPr b="0" lang="fr-CH" sz="1800" spc="-1" strike="noStrike">
              <a:latin typeface="Arial"/>
            </a:endParaRPr>
          </a:p>
          <a:p>
            <a:pPr lvl="1" marL="685800" indent="-227880">
              <a:lnSpc>
                <a:spcPct val="90000"/>
              </a:lnSpc>
              <a:spcBef>
                <a:spcPts val="499"/>
              </a:spcBef>
              <a:buClr>
                <a:srgbClr val="000000"/>
              </a:buClr>
              <a:buFont typeface="Arial"/>
              <a:buChar char="•"/>
              <a:tabLst>
                <a:tab algn="l" pos="0"/>
              </a:tabLst>
            </a:pPr>
            <a:r>
              <a:rPr b="0" lang="en-GB" sz="1800" spc="-1" strike="noStrike">
                <a:solidFill>
                  <a:srgbClr val="000000"/>
                </a:solidFill>
                <a:latin typeface="Lucida Console"/>
              </a:rPr>
              <a:t>…</a:t>
            </a:r>
            <a:endParaRPr b="0" lang="fr-CH" sz="1800" spc="-1" strike="noStrike">
              <a:latin typeface="Arial"/>
            </a:endParaRPr>
          </a:p>
          <a:p>
            <a:pPr>
              <a:lnSpc>
                <a:spcPct val="90000"/>
              </a:lnSpc>
              <a:spcBef>
                <a:spcPts val="1001"/>
              </a:spcBef>
              <a:tabLst>
                <a:tab algn="l" pos="0"/>
              </a:tabLst>
            </a:pPr>
            <a:endParaRPr b="0" lang="fr-CH" sz="1800" spc="-1" strike="noStrike">
              <a:latin typeface="Arial"/>
            </a:endParaRPr>
          </a:p>
          <a:p>
            <a:pPr>
              <a:lnSpc>
                <a:spcPct val="90000"/>
              </a:lnSpc>
              <a:spcBef>
                <a:spcPts val="1001"/>
              </a:spcBef>
              <a:tabLst>
                <a:tab algn="l" pos="0"/>
              </a:tabLst>
            </a:pPr>
            <a:endParaRPr b="0" lang="fr-CH" sz="18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8"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Hardware et où l’acheter</a:t>
            </a:r>
            <a:endParaRPr b="0" lang="fr-CH" sz="4400" spc="-1" strike="noStrike">
              <a:latin typeface="Arial"/>
            </a:endParaRPr>
          </a:p>
        </p:txBody>
      </p:sp>
      <p:sp>
        <p:nvSpPr>
          <p:cNvPr id="129" name="CustomShape 2"/>
          <p:cNvSpPr/>
          <p:nvPr/>
        </p:nvSpPr>
        <p:spPr>
          <a:xfrm>
            <a:off x="628560" y="1825560"/>
            <a:ext cx="7886160" cy="4350600"/>
          </a:xfrm>
          <a:prstGeom prst="rect">
            <a:avLst/>
          </a:prstGeom>
          <a:noFill/>
          <a:ln>
            <a:noFill/>
          </a:ln>
        </p:spPr>
        <p:style>
          <a:lnRef idx="0"/>
          <a:fillRef idx="0"/>
          <a:effectRef idx="0"/>
          <a:fontRef idx="minor"/>
        </p:style>
        <p:txBody>
          <a:bodyPr lIns="90000" rIns="90000" tIns="45000" bIns="45000">
            <a:normAutofit fontScale="86000"/>
          </a:bodyPr>
          <a:p>
            <a:pPr marL="228600" indent="-227880">
              <a:lnSpc>
                <a:spcPct val="90000"/>
              </a:lnSpc>
              <a:spcBef>
                <a:spcPts val="1001"/>
              </a:spcBef>
              <a:buClr>
                <a:srgbClr val="000000"/>
              </a:buClr>
              <a:buFont typeface="Arial"/>
              <a:buChar char="•"/>
            </a:pPr>
            <a:r>
              <a:rPr b="0" lang="en-US" sz="2800" spc="-1" strike="noStrike">
                <a:solidFill>
                  <a:srgbClr val="000000"/>
                </a:solidFill>
                <a:latin typeface="Corbel"/>
              </a:rPr>
              <a:t>Raspberry Pi Zero WH</a:t>
            </a:r>
            <a:endParaRPr b="0" lang="fr-CH" sz="2800" spc="-1" strike="noStrike">
              <a:latin typeface="Arial"/>
            </a:endParaRPr>
          </a:p>
          <a:p>
            <a:pPr marL="457200">
              <a:lnSpc>
                <a:spcPct val="90000"/>
              </a:lnSpc>
              <a:spcBef>
                <a:spcPts val="499"/>
              </a:spcBef>
              <a:tabLst>
                <a:tab algn="l" pos="0"/>
              </a:tabLst>
            </a:pPr>
            <a:r>
              <a:rPr b="0" lang="en-US" sz="1800" spc="-1" strike="noStrike">
                <a:solidFill>
                  <a:srgbClr val="000000"/>
                </a:solidFill>
                <a:latin typeface="Lucida Console"/>
              </a:rPr>
              <a:t>Description des modèles www.raspberrypi.org/products/</a:t>
            </a:r>
            <a:endParaRPr b="0" lang="fr-CH" sz="1800" spc="-1" strike="noStrike">
              <a:latin typeface="Arial"/>
            </a:endParaRPr>
          </a:p>
          <a:p>
            <a:pPr marL="457200">
              <a:lnSpc>
                <a:spcPct val="90000"/>
              </a:lnSpc>
              <a:spcBef>
                <a:spcPts val="499"/>
              </a:spcBef>
              <a:tabLst>
                <a:tab algn="l" pos="0"/>
              </a:tabLst>
            </a:pPr>
            <a:r>
              <a:rPr b="0" lang="en-US" sz="1800" spc="-1" strike="noStrike">
                <a:solidFill>
                  <a:srgbClr val="000000"/>
                </a:solidFill>
                <a:latin typeface="Lucida Console"/>
              </a:rPr>
              <a:t>Magasins en ligne : Reichelt, Playzone, Boxtec, Digitec, Pi-shop (CH), Adafruit (US), PiMoroni (UK), …</a:t>
            </a:r>
            <a:endParaRPr b="0" lang="fr-CH" sz="1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latin typeface="Corbel"/>
              </a:rPr>
              <a:t>Caméra Pi NoIR :  </a:t>
            </a:r>
            <a:endParaRPr b="0" lang="fr-CH" sz="2800" spc="-1" strike="noStrike">
              <a:latin typeface="Arial"/>
            </a:endParaRPr>
          </a:p>
          <a:p>
            <a:pPr marL="457200">
              <a:lnSpc>
                <a:spcPct val="90000"/>
              </a:lnSpc>
              <a:spcBef>
                <a:spcPts val="499"/>
              </a:spcBef>
              <a:tabLst>
                <a:tab algn="l" pos="0"/>
              </a:tabLst>
            </a:pPr>
            <a:r>
              <a:rPr b="0" lang="en-US" sz="1800" spc="-1" strike="noStrike">
                <a:solidFill>
                  <a:srgbClr val="000000"/>
                </a:solidFill>
                <a:latin typeface="Lucida Console"/>
                <a:ea typeface="Noto Sans CJK SC"/>
              </a:rPr>
              <a:t>Magasins en ligne : </a:t>
            </a:r>
            <a:r>
              <a:rPr b="0" lang="en-US" sz="1800" spc="-1" strike="noStrike">
                <a:solidFill>
                  <a:srgbClr val="000000"/>
                </a:solidFill>
                <a:latin typeface="Lucida Console"/>
              </a:rPr>
              <a:t>Reichelt, Playzone, Boxtec, Digitec, Pi-shop (CH), Adafruit (US), PiMoroni (UK), …</a:t>
            </a:r>
            <a:endParaRPr b="0" lang="fr-CH" sz="1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latin typeface="Corbel"/>
              </a:rPr>
              <a:t>Carte SD 16 Go</a:t>
            </a:r>
            <a:endParaRPr b="0" lang="fr-CH" sz="2800" spc="-1" strike="noStrike">
              <a:latin typeface="Arial"/>
            </a:endParaRPr>
          </a:p>
          <a:p>
            <a:pPr marL="457200">
              <a:lnSpc>
                <a:spcPct val="90000"/>
              </a:lnSpc>
              <a:spcBef>
                <a:spcPts val="499"/>
              </a:spcBef>
              <a:tabLst>
                <a:tab algn="l" pos="0"/>
              </a:tabLst>
            </a:pPr>
            <a:r>
              <a:rPr b="0" lang="en-US" sz="1800" spc="-1" strike="noStrike">
                <a:solidFill>
                  <a:srgbClr val="000000"/>
                </a:solidFill>
                <a:latin typeface="Lucida Console"/>
              </a:rPr>
              <a:t>Magasins : M-Electronics, Interdiscount, …</a:t>
            </a:r>
            <a:endParaRPr b="0" lang="fr-CH" sz="1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latin typeface="Corbel"/>
              </a:rPr>
              <a:t>Alimentation 5V – 2,5A</a:t>
            </a:r>
            <a:endParaRPr b="0" lang="fr-CH" sz="2800" spc="-1" strike="noStrike">
              <a:latin typeface="Arial"/>
            </a:endParaRPr>
          </a:p>
          <a:p>
            <a:pPr marL="457200">
              <a:lnSpc>
                <a:spcPct val="90000"/>
              </a:lnSpc>
              <a:spcBef>
                <a:spcPts val="499"/>
              </a:spcBef>
              <a:tabLst>
                <a:tab algn="l" pos="0"/>
              </a:tabLst>
            </a:pPr>
            <a:r>
              <a:rPr b="0" lang="en-US" sz="1800" spc="-1" strike="noStrike">
                <a:solidFill>
                  <a:srgbClr val="000000"/>
                </a:solidFill>
                <a:latin typeface="Lucida Console"/>
                <a:ea typeface="Noto Sans CJK SC"/>
              </a:rPr>
              <a:t>Magasins en ligne : Reichelt, </a:t>
            </a:r>
            <a:r>
              <a:rPr b="0" lang="en-US" sz="1800" spc="-1" strike="noStrike">
                <a:solidFill>
                  <a:srgbClr val="000000"/>
                </a:solidFill>
                <a:latin typeface="Lucida Console"/>
              </a:rPr>
              <a:t>Digitec, Conrad, …</a:t>
            </a:r>
            <a:endParaRPr b="0" lang="fr-CH" sz="1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latin typeface="Corbel"/>
              </a:rPr>
              <a:t>LED infrarouge</a:t>
            </a:r>
            <a:endParaRPr b="0" lang="fr-CH" sz="2800" spc="-1" strike="noStrike">
              <a:latin typeface="Arial"/>
            </a:endParaRPr>
          </a:p>
          <a:p>
            <a:pPr marL="457200">
              <a:lnSpc>
                <a:spcPct val="90000"/>
              </a:lnSpc>
              <a:spcBef>
                <a:spcPts val="499"/>
              </a:spcBef>
              <a:tabLst>
                <a:tab algn="l" pos="0"/>
              </a:tabLst>
            </a:pPr>
            <a:r>
              <a:rPr b="0" lang="en-US" sz="1800" spc="-1" strike="noStrike">
                <a:solidFill>
                  <a:srgbClr val="000000"/>
                </a:solidFill>
                <a:latin typeface="Lucida Console"/>
                <a:ea typeface="Noto Sans CJK SC"/>
              </a:rPr>
              <a:t>Magasins en ligne : </a:t>
            </a:r>
            <a:r>
              <a:rPr b="0" lang="en-US" sz="1800" spc="-1" strike="noStrike">
                <a:solidFill>
                  <a:srgbClr val="000000"/>
                </a:solidFill>
                <a:latin typeface="Lucida Console"/>
              </a:rPr>
              <a:t>Reichelt, Playzone, Digikey, Digitech, …</a:t>
            </a:r>
            <a:endParaRPr b="0" lang="fr-CH" sz="1800" spc="-1" strike="noStrike">
              <a:latin typeface="Arial"/>
            </a:endParaRPr>
          </a:p>
          <a:p>
            <a:pPr marL="457200">
              <a:lnSpc>
                <a:spcPct val="100000"/>
              </a:lnSpc>
              <a:tabLst>
                <a:tab algn="l" pos="0"/>
              </a:tabLst>
            </a:pPr>
            <a:endParaRPr b="0" lang="fr-CH" sz="18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Matériel supplémentaire</a:t>
            </a:r>
            <a:endParaRPr b="0" lang="fr-CH" sz="4400" spc="-1" strike="noStrike">
              <a:latin typeface="Arial"/>
            </a:endParaRPr>
          </a:p>
        </p:txBody>
      </p:sp>
      <p:sp>
        <p:nvSpPr>
          <p:cNvPr id="131" name="CustomShape 2"/>
          <p:cNvSpPr/>
          <p:nvPr/>
        </p:nvSpPr>
        <p:spPr>
          <a:xfrm>
            <a:off x="628560" y="1825560"/>
            <a:ext cx="7886160" cy="4350600"/>
          </a:xfrm>
          <a:prstGeom prst="rect">
            <a:avLst/>
          </a:prstGeom>
          <a:noFill/>
          <a:ln>
            <a:noFill/>
          </a:ln>
        </p:spPr>
        <p:style>
          <a:lnRef idx="0"/>
          <a:fillRef idx="0"/>
          <a:effectRef idx="0"/>
          <a:fontRef idx="minor"/>
        </p:style>
        <p:txBody>
          <a:bodyPr lIns="90000" rIns="90000" tIns="45000" bIns="45000">
            <a:normAutofit fontScale="75000"/>
          </a:bodyPr>
          <a:p>
            <a:pPr marL="228600" indent="-227880">
              <a:lnSpc>
                <a:spcPct val="90000"/>
              </a:lnSpc>
              <a:spcBef>
                <a:spcPts val="1001"/>
              </a:spcBef>
              <a:buClr>
                <a:srgbClr val="000000"/>
              </a:buClr>
              <a:buFont typeface="Arial"/>
              <a:buChar char="•"/>
            </a:pPr>
            <a:r>
              <a:rPr b="0" lang="en-US" sz="2800" spc="-1" strike="noStrike">
                <a:solidFill>
                  <a:srgbClr val="000000"/>
                </a:solidFill>
                <a:latin typeface="Corbel"/>
              </a:rPr>
              <a:t>Câble réseau (pour connecter le Raspberry à votre routeur)</a:t>
            </a:r>
            <a:endParaRPr b="0" lang="fr-CH" sz="2800" spc="-1" strike="noStrike">
              <a:latin typeface="Arial"/>
            </a:endParaRPr>
          </a:p>
          <a:p>
            <a:pPr marL="228600" indent="-227880">
              <a:lnSpc>
                <a:spcPct val="90000"/>
              </a:lnSpc>
              <a:spcBef>
                <a:spcPts val="1001"/>
              </a:spcBef>
              <a:buClr>
                <a:srgbClr val="000000"/>
              </a:buClr>
              <a:buFont typeface="Arial"/>
              <a:buChar char="•"/>
            </a:pPr>
            <a:r>
              <a:rPr b="0" lang="en-US" sz="2800" spc="-1" strike="noStrike">
                <a:solidFill>
                  <a:srgbClr val="000000"/>
                </a:solidFill>
                <a:latin typeface="Corbel"/>
              </a:rPr>
              <a:t>Hub micro USB</a:t>
            </a:r>
            <a:endParaRPr b="0" lang="fr-CH" sz="2800" spc="-1" strike="noStrike">
              <a:latin typeface="Arial"/>
            </a:endParaRPr>
          </a:p>
          <a:p>
            <a:pPr marL="228600" indent="-227880">
              <a:lnSpc>
                <a:spcPct val="90000"/>
              </a:lnSpc>
              <a:spcBef>
                <a:spcPts val="1001"/>
              </a:spcBef>
              <a:buClr>
                <a:srgbClr val="000000"/>
              </a:buClr>
              <a:buFont typeface="Arial"/>
              <a:buChar char="•"/>
            </a:pPr>
            <a:r>
              <a:rPr b="0" lang="en-US" sz="2800" spc="-1" strike="noStrike">
                <a:solidFill>
                  <a:srgbClr val="000000"/>
                </a:solidFill>
                <a:latin typeface="Corbel"/>
              </a:rPr>
              <a:t>4 vis et écrous M2 ou 2,5</a:t>
            </a:r>
            <a:endParaRPr b="0" lang="fr-CH" sz="2800" spc="-1" strike="noStrike">
              <a:latin typeface="Arial"/>
            </a:endParaRPr>
          </a:p>
          <a:p>
            <a:pPr>
              <a:lnSpc>
                <a:spcPct val="90000"/>
              </a:lnSpc>
              <a:spcBef>
                <a:spcPts val="1001"/>
              </a:spcBef>
              <a:tabLst>
                <a:tab algn="l" pos="0"/>
              </a:tabLst>
            </a:pPr>
            <a:endParaRPr b="0" lang="fr-CH" sz="2800" spc="-1" strike="noStrike">
              <a:latin typeface="Arial"/>
            </a:endParaRPr>
          </a:p>
          <a:p>
            <a:pPr>
              <a:lnSpc>
                <a:spcPct val="90000"/>
              </a:lnSpc>
              <a:spcBef>
                <a:spcPts val="1001"/>
              </a:spcBef>
              <a:tabLst>
                <a:tab algn="l" pos="0"/>
              </a:tabLst>
            </a:pPr>
            <a:r>
              <a:rPr b="0" lang="en-US" sz="2800" spc="-1" strike="noStrike">
                <a:solidFill>
                  <a:srgbClr val="000000"/>
                </a:solidFill>
                <a:latin typeface="Corbel"/>
              </a:rPr>
              <a:t>Et si on choisi une option non </a:t>
            </a:r>
            <a:r>
              <a:rPr b="0" i="1" lang="en-US" sz="2800" spc="-1" strike="noStrike">
                <a:solidFill>
                  <a:srgbClr val="000000"/>
                </a:solidFill>
                <a:latin typeface="Corbel"/>
              </a:rPr>
              <a:t>headless</a:t>
            </a:r>
            <a:endParaRPr b="0" lang="fr-CH" sz="2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latin typeface="Corbel"/>
              </a:rPr>
              <a:t>Écran</a:t>
            </a:r>
            <a:endParaRPr b="0" lang="fr-CH" sz="2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latin typeface="Corbel"/>
              </a:rPr>
              <a:t>Cable HDMI (pour connecter le Raspberry à l’écran)</a:t>
            </a:r>
            <a:endParaRPr b="0" lang="fr-CH" sz="2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latin typeface="Corbel"/>
              </a:rPr>
              <a:t>Adaptateur micro-HDMI vers HDMI</a:t>
            </a:r>
            <a:endParaRPr b="0" lang="fr-CH" sz="2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latin typeface="Corbel"/>
              </a:rPr>
              <a:t>Clavier et souris</a:t>
            </a:r>
            <a:endParaRPr b="0" lang="fr-CH" sz="2800" spc="-1" strike="noStrike">
              <a:latin typeface="Arial"/>
            </a:endParaRPr>
          </a:p>
          <a:p>
            <a:pPr>
              <a:lnSpc>
                <a:spcPct val="100000"/>
              </a:lnSpc>
              <a:tabLst>
                <a:tab algn="l" pos="0"/>
              </a:tabLst>
            </a:pPr>
            <a:endParaRPr b="0" lang="fr-CH" sz="2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1. Installation OS</a:t>
            </a:r>
            <a:endParaRPr b="0" lang="fr-CH" sz="4400" spc="-1" strike="noStrike">
              <a:latin typeface="Arial"/>
            </a:endParaRPr>
          </a:p>
        </p:txBody>
      </p:sp>
      <p:sp>
        <p:nvSpPr>
          <p:cNvPr id="133" name="CustomShape 2"/>
          <p:cNvSpPr/>
          <p:nvPr/>
        </p:nvSpPr>
        <p:spPr>
          <a:xfrm>
            <a:off x="628560" y="1825560"/>
            <a:ext cx="7886160" cy="4350600"/>
          </a:xfrm>
          <a:prstGeom prst="rect">
            <a:avLst/>
          </a:prstGeom>
          <a:noFill/>
          <a:ln>
            <a:noFill/>
          </a:ln>
        </p:spPr>
        <p:style>
          <a:lnRef idx="0"/>
          <a:fillRef idx="0"/>
          <a:effectRef idx="0"/>
          <a:fontRef idx="minor"/>
        </p:style>
        <p:txBody>
          <a:bodyPr lIns="90000" rIns="90000" tIns="45000" bIns="45000">
            <a:normAutofit fontScale="75000"/>
          </a:bodyPr>
          <a:p>
            <a:pPr marL="228600" indent="-227880">
              <a:lnSpc>
                <a:spcPct val="90000"/>
              </a:lnSpc>
              <a:spcBef>
                <a:spcPts val="1001"/>
              </a:spcBef>
              <a:buClr>
                <a:srgbClr val="000000"/>
              </a:buClr>
              <a:buFont typeface="Arial"/>
              <a:buChar char="•"/>
            </a:pPr>
            <a:r>
              <a:rPr b="0" lang="en-US" sz="2800" spc="-1" strike="noStrike">
                <a:solidFill>
                  <a:srgbClr val="000000"/>
                </a:solidFill>
                <a:latin typeface="Corbel"/>
              </a:rPr>
              <a:t>Installation du système d’exploitation Raspbian</a:t>
            </a:r>
            <a:endParaRPr b="0" lang="fr-CH" sz="2800" spc="-1" strike="noStrike">
              <a:latin typeface="Arial"/>
            </a:endParaRPr>
          </a:p>
          <a:p>
            <a:pPr>
              <a:lnSpc>
                <a:spcPct val="90000"/>
              </a:lnSpc>
              <a:spcBef>
                <a:spcPts val="1001"/>
              </a:spcBef>
              <a:tabLst>
                <a:tab algn="l" pos="0"/>
              </a:tabLst>
            </a:pPr>
            <a:r>
              <a:rPr b="0" lang="en-US" sz="2800" spc="-1" strike="noStrike">
                <a:solidFill>
                  <a:srgbClr val="000000"/>
                </a:solidFill>
                <a:latin typeface="Corbel"/>
              </a:rPr>
              <a:t>(“Flasher” une carte SD)</a:t>
            </a:r>
            <a:endParaRPr b="0" lang="fr-CH" sz="2800" spc="-1" strike="noStrike">
              <a:latin typeface="Arial"/>
            </a:endParaRPr>
          </a:p>
          <a:p>
            <a:pPr marL="228600" indent="-227880">
              <a:lnSpc>
                <a:spcPct val="90000"/>
              </a:lnSpc>
              <a:spcBef>
                <a:spcPts val="1001"/>
              </a:spcBef>
              <a:buClr>
                <a:srgbClr val="000000"/>
              </a:buClr>
              <a:buFont typeface="Arial"/>
              <a:buChar char="•"/>
              <a:tabLst>
                <a:tab algn="l" pos="0"/>
              </a:tabLst>
            </a:pPr>
            <a:r>
              <a:rPr b="0" lang="en-US" sz="2800" spc="-1" strike="noStrike">
                <a:solidFill>
                  <a:srgbClr val="000000"/>
                </a:solidFill>
                <a:latin typeface="Corbel"/>
              </a:rPr>
              <a:t>Utiliser l’app Raspberry Imager</a:t>
            </a:r>
            <a:endParaRPr b="0" lang="fr-CH" sz="2800" spc="-1" strike="noStrike">
              <a:latin typeface="Arial"/>
            </a:endParaRPr>
          </a:p>
          <a:p>
            <a:pPr>
              <a:lnSpc>
                <a:spcPct val="90000"/>
              </a:lnSpc>
              <a:spcBef>
                <a:spcPts val="1001"/>
              </a:spcBef>
              <a:tabLst>
                <a:tab algn="l" pos="0"/>
              </a:tabLst>
            </a:pPr>
            <a:r>
              <a:rPr b="0" lang="en-GB" sz="2800" spc="-1" strike="noStrike" u="sng">
                <a:solidFill>
                  <a:srgbClr val="0563c1"/>
                </a:solidFill>
                <a:uFillTx/>
                <a:latin typeface="Corbel"/>
                <a:hlinkClick r:id="rId1"/>
              </a:rPr>
              <a:t>www.raspberrypi.org/downloads/</a:t>
            </a:r>
            <a:endParaRPr b="0" lang="fr-CH" sz="2800" spc="-1" strike="noStrike">
              <a:latin typeface="Arial"/>
            </a:endParaRPr>
          </a:p>
          <a:p>
            <a:pPr>
              <a:lnSpc>
                <a:spcPct val="90000"/>
              </a:lnSpc>
              <a:spcBef>
                <a:spcPts val="1001"/>
              </a:spcBef>
              <a:tabLst>
                <a:tab algn="l" pos="0"/>
              </a:tabLst>
            </a:pPr>
            <a:endParaRPr b="0" lang="fr-CH" sz="2800" spc="-1" strike="noStrike">
              <a:latin typeface="Arial"/>
            </a:endParaRPr>
          </a:p>
          <a:p>
            <a:pPr>
              <a:lnSpc>
                <a:spcPct val="90000"/>
              </a:lnSpc>
              <a:spcBef>
                <a:spcPts val="1001"/>
              </a:spcBef>
              <a:tabLst>
                <a:tab algn="l" pos="0"/>
              </a:tabLst>
            </a:pPr>
            <a:r>
              <a:rPr b="0" lang="en-GB" sz="2800" spc="-1" strike="noStrike">
                <a:solidFill>
                  <a:srgbClr val="000000"/>
                </a:solidFill>
                <a:latin typeface="Corbel"/>
              </a:rPr>
              <a:t>Ou </a:t>
            </a:r>
            <a:endParaRPr b="0" lang="fr-CH" sz="2800" spc="-1" strike="noStrike">
              <a:latin typeface="Arial"/>
            </a:endParaRPr>
          </a:p>
          <a:p>
            <a:pPr marL="228600" indent="-227880">
              <a:lnSpc>
                <a:spcPct val="90000"/>
              </a:lnSpc>
              <a:spcBef>
                <a:spcPts val="1001"/>
              </a:spcBef>
              <a:buClr>
                <a:srgbClr val="000000"/>
              </a:buClr>
              <a:buFont typeface="Arial"/>
              <a:buChar char="•"/>
              <a:tabLst>
                <a:tab algn="l" pos="0"/>
              </a:tabLst>
            </a:pPr>
            <a:r>
              <a:rPr b="0" lang="en-GB" sz="2800" spc="-1" strike="noStrike">
                <a:solidFill>
                  <a:srgbClr val="000000"/>
                </a:solidFill>
                <a:latin typeface="Corbel"/>
              </a:rPr>
              <a:t>Télécharger le dernier système d’exploitation </a:t>
            </a:r>
            <a:endParaRPr b="0" lang="fr-CH" sz="2800" spc="-1" strike="noStrike">
              <a:latin typeface="Arial"/>
            </a:endParaRPr>
          </a:p>
          <a:p>
            <a:pPr>
              <a:lnSpc>
                <a:spcPct val="90000"/>
              </a:lnSpc>
              <a:spcBef>
                <a:spcPts val="1001"/>
              </a:spcBef>
              <a:tabLst>
                <a:tab algn="l" pos="0"/>
              </a:tabLst>
            </a:pPr>
            <a:r>
              <a:rPr b="0" lang="en-GB" sz="2800" spc="-1" strike="noStrike">
                <a:solidFill>
                  <a:srgbClr val="000000"/>
                </a:solidFill>
                <a:latin typeface="Corbel"/>
              </a:rPr>
              <a:t>www.raspberrypi.org/downloads/raspbian/</a:t>
            </a:r>
            <a:endParaRPr b="0" lang="fr-CH" sz="2800" spc="-1" strike="noStrike">
              <a:latin typeface="Arial"/>
            </a:endParaRPr>
          </a:p>
          <a:p>
            <a:pPr marL="228600" indent="-227880">
              <a:lnSpc>
                <a:spcPct val="90000"/>
              </a:lnSpc>
              <a:spcBef>
                <a:spcPts val="1001"/>
              </a:spcBef>
              <a:buClr>
                <a:srgbClr val="000000"/>
              </a:buClr>
              <a:buFont typeface="Arial"/>
              <a:buChar char="•"/>
              <a:tabLst>
                <a:tab algn="l" pos="0"/>
              </a:tabLst>
            </a:pPr>
            <a:r>
              <a:rPr b="0" lang="en-GB" sz="2800" spc="-1" strike="noStrike">
                <a:solidFill>
                  <a:srgbClr val="000000"/>
                </a:solidFill>
                <a:latin typeface="Corbel"/>
              </a:rPr>
              <a:t>utiliser un logiciel e.g. Balena Etcher</a:t>
            </a:r>
            <a:endParaRPr b="0" lang="fr-CH" sz="2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CustomShape 1"/>
          <p:cNvSpPr/>
          <p:nvPr/>
        </p:nvSpPr>
        <p:spPr>
          <a:xfrm>
            <a:off x="628560" y="365040"/>
            <a:ext cx="7886160" cy="1324800"/>
          </a:xfrm>
          <a:prstGeom prst="rect">
            <a:avLst/>
          </a:prstGeom>
          <a:noFill/>
          <a:ln>
            <a:noFill/>
          </a:ln>
        </p:spPr>
        <p:style>
          <a:lnRef idx="0"/>
          <a:fillRef idx="0"/>
          <a:effectRef idx="0"/>
          <a:fontRef idx="minor"/>
        </p:style>
        <p:txBody>
          <a:bodyPr lIns="90000" rIns="90000" tIns="45000" bIns="45000" anchor="ctr">
            <a:noAutofit/>
          </a:bodyPr>
          <a:p>
            <a:pPr algn="ctr">
              <a:lnSpc>
                <a:spcPct val="90000"/>
              </a:lnSpc>
            </a:pPr>
            <a:r>
              <a:rPr b="0" lang="en-US" sz="4400" spc="-1" strike="noStrike">
                <a:solidFill>
                  <a:srgbClr val="000000"/>
                </a:solidFill>
                <a:latin typeface="Corbel"/>
              </a:rPr>
              <a:t>2.1 Connection au RPi headless</a:t>
            </a:r>
            <a:endParaRPr b="0" lang="fr-CH" sz="4400" spc="-1" strike="noStrike">
              <a:latin typeface="Arial"/>
            </a:endParaRPr>
          </a:p>
        </p:txBody>
      </p:sp>
      <p:sp>
        <p:nvSpPr>
          <p:cNvPr id="135" name="CustomShape 2"/>
          <p:cNvSpPr/>
          <p:nvPr/>
        </p:nvSpPr>
        <p:spPr>
          <a:xfrm>
            <a:off x="628560" y="1825560"/>
            <a:ext cx="7886160" cy="4090320"/>
          </a:xfrm>
          <a:prstGeom prst="rect">
            <a:avLst/>
          </a:prstGeom>
          <a:noFill/>
          <a:ln>
            <a:noFill/>
          </a:ln>
        </p:spPr>
        <p:style>
          <a:lnRef idx="0"/>
          <a:fillRef idx="0"/>
          <a:effectRef idx="0"/>
          <a:fontRef idx="minor"/>
        </p:style>
        <p:txBody>
          <a:bodyPr lIns="90000" rIns="90000" tIns="45000" bIns="45000">
            <a:normAutofit/>
          </a:bodyPr>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Vous pouvez activer SSH et VNC depuis le terminal de votre ordinateur  (se connecter sans besoin de brancher un écran).</a:t>
            </a:r>
            <a:endParaRPr b="0" lang="fr-CH" sz="2800" spc="-1" strike="noStrike">
              <a:latin typeface="Arial"/>
            </a:endParaRPr>
          </a:p>
          <a:p>
            <a:pPr marL="228600" indent="-227880">
              <a:lnSpc>
                <a:spcPct val="90000"/>
              </a:lnSpc>
              <a:spcBef>
                <a:spcPts val="1001"/>
              </a:spcBef>
              <a:buClr>
                <a:srgbClr val="000000"/>
              </a:buClr>
              <a:buFont typeface="Arial"/>
              <a:buChar char="•"/>
            </a:pPr>
            <a:r>
              <a:rPr b="0" lang="fr-FR" sz="2800" spc="-1" strike="noStrike">
                <a:solidFill>
                  <a:srgbClr val="000000"/>
                </a:solidFill>
                <a:latin typeface="Corbel"/>
              </a:rPr>
              <a:t>SSH est désactivé par défaut dans Raspbian, pour l’activer il suffit de créer un fichier nommé ssh à la racine de la partition </a:t>
            </a:r>
            <a:r>
              <a:rPr b="0" i="1" lang="fr-FR" sz="2800" spc="-1" strike="noStrike">
                <a:solidFill>
                  <a:srgbClr val="000000"/>
                </a:solidFill>
                <a:latin typeface="Corbel"/>
              </a:rPr>
              <a:t>boot</a:t>
            </a:r>
            <a:r>
              <a:rPr b="0" lang="fr-FR" sz="2800" spc="-1" strike="noStrike">
                <a:solidFill>
                  <a:srgbClr val="000000"/>
                </a:solidFill>
                <a:latin typeface="Corbel"/>
              </a:rPr>
              <a:t>.</a:t>
            </a:r>
            <a:endParaRPr b="0" lang="fr-CH" sz="2800" spc="-1" strike="noStrike">
              <a:latin typeface="Arial"/>
            </a:endParaRPr>
          </a:p>
          <a:p>
            <a:pPr marL="457200">
              <a:lnSpc>
                <a:spcPct val="90000"/>
              </a:lnSpc>
              <a:spcBef>
                <a:spcPts val="499"/>
              </a:spcBef>
              <a:tabLst>
                <a:tab algn="l" pos="0"/>
              </a:tabLst>
            </a:pPr>
            <a:endParaRPr b="0" lang="fr-CH" sz="2800" spc="-1" strike="noStrike">
              <a:latin typeface="Arial"/>
            </a:endParaRPr>
          </a:p>
          <a:p>
            <a:pPr marL="457200">
              <a:lnSpc>
                <a:spcPct val="90000"/>
              </a:lnSpc>
              <a:spcBef>
                <a:spcPts val="499"/>
              </a:spcBef>
              <a:tabLst>
                <a:tab algn="l" pos="0"/>
              </a:tabLst>
            </a:pPr>
            <a:r>
              <a:rPr b="0" lang="fr-FR" sz="1700" spc="-1" strike="noStrike">
                <a:solidFill>
                  <a:srgbClr val="000000"/>
                </a:solidFill>
                <a:latin typeface="Lucida Console"/>
              </a:rPr>
              <a:t>$ touch /Volumes/boot/ssh</a:t>
            </a:r>
            <a:endParaRPr b="0" lang="fr-CH" sz="1700" spc="-1" strike="noStrike">
              <a:latin typeface="Arial"/>
            </a:endParaRPr>
          </a:p>
          <a:p>
            <a:pPr marL="457200">
              <a:lnSpc>
                <a:spcPct val="90000"/>
              </a:lnSpc>
              <a:spcBef>
                <a:spcPts val="499"/>
              </a:spcBef>
              <a:tabLst>
                <a:tab algn="l" pos="0"/>
              </a:tabLst>
            </a:pPr>
            <a:endParaRPr b="0" lang="fr-CH" sz="1700" spc="-1" strike="noStrike">
              <a:latin typeface="Arial"/>
            </a:endParaRPr>
          </a:p>
          <a:p>
            <a:pPr marL="457200">
              <a:lnSpc>
                <a:spcPct val="90000"/>
              </a:lnSpc>
              <a:spcBef>
                <a:spcPts val="499"/>
              </a:spcBef>
              <a:tabLst>
                <a:tab algn="l" pos="0"/>
              </a:tabLst>
            </a:pPr>
            <a:endParaRPr b="0" lang="fr-CH" sz="1700" spc="-1" strike="noStrike">
              <a:latin typeface="Arial"/>
            </a:endParaRPr>
          </a:p>
          <a:p>
            <a:pPr marL="457200">
              <a:lnSpc>
                <a:spcPct val="100000"/>
              </a:lnSpc>
              <a:tabLst>
                <a:tab algn="l" pos="0"/>
              </a:tabLst>
            </a:pPr>
            <a:endParaRPr b="0" lang="fr-CH" sz="1700" spc="-1" strike="noStrike">
              <a:latin typeface="Arial"/>
            </a:endParaRPr>
          </a:p>
          <a:p>
            <a:pPr marL="457200">
              <a:lnSpc>
                <a:spcPct val="90000"/>
              </a:lnSpc>
              <a:spcBef>
                <a:spcPts val="499"/>
              </a:spcBef>
              <a:tabLst>
                <a:tab algn="l" pos="0"/>
              </a:tabLst>
            </a:pPr>
            <a:endParaRPr b="0" lang="fr-CH" sz="1700" spc="-1" strike="noStrike">
              <a:latin typeface="Arial"/>
            </a:endParaRPr>
          </a:p>
          <a:p>
            <a:pPr marL="457200">
              <a:lnSpc>
                <a:spcPct val="90000"/>
              </a:lnSpc>
              <a:spcBef>
                <a:spcPts val="499"/>
              </a:spcBef>
              <a:tabLst>
                <a:tab algn="l" pos="0"/>
              </a:tabLst>
            </a:pPr>
            <a:endParaRPr b="0" lang="fr-CH" sz="1700" spc="-1" strike="noStrike">
              <a:latin typeface="Arial"/>
            </a:endParaRPr>
          </a:p>
          <a:p>
            <a:pPr marL="457200">
              <a:lnSpc>
                <a:spcPct val="90000"/>
              </a:lnSpc>
              <a:spcBef>
                <a:spcPts val="499"/>
              </a:spcBef>
              <a:tabLst>
                <a:tab algn="l" pos="0"/>
              </a:tabLst>
            </a:pPr>
            <a:endParaRPr b="0" lang="fr-CH" sz="1700" spc="-1" strike="noStrike">
              <a:latin typeface="Arial"/>
            </a:endParaRPr>
          </a:p>
          <a:p>
            <a:pPr marL="457200">
              <a:lnSpc>
                <a:spcPct val="90000"/>
              </a:lnSpc>
              <a:spcBef>
                <a:spcPts val="1001"/>
              </a:spcBef>
              <a:tabLst>
                <a:tab algn="l" pos="0"/>
              </a:tabLst>
            </a:pPr>
            <a:endParaRPr b="0" lang="fr-CH" sz="17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158</TotalTime>
  <Application>LibreOffice/6.4.7.2$Linux_X86_64 LibreOffice_project/40$Build-2</Application>
  <Words>1408</Words>
  <Paragraphs>260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2021-07-12T20:56:36Z</dcterms:created>
  <dc:creator>Kevin Oulevey</dc:creator>
  <dc:description/>
  <dc:language>fr-FR</dc:language>
  <cp:lastModifiedBy/>
  <dcterms:modified xsi:type="dcterms:W3CDTF">2021-07-13T13:38:40Z</dcterms:modified>
  <cp:revision>16</cp:revision>
  <dc:subject/>
  <dc:title>Zombie Apocalypse Lab</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12</vt:i4>
  </property>
  <property fmtid="{D5CDD505-2E9C-101B-9397-08002B2CF9AE}" pid="8" name="PresentationFormat">
    <vt:lpwstr>On-screen Show (4:3)</vt:lpwstr>
  </property>
  <property fmtid="{D5CDD505-2E9C-101B-9397-08002B2CF9AE}" pid="9" name="ScaleCrop">
    <vt:bool>0</vt:bool>
  </property>
  <property fmtid="{D5CDD505-2E9C-101B-9397-08002B2CF9AE}" pid="10" name="ShareDoc">
    <vt:bool>0</vt:bool>
  </property>
  <property fmtid="{D5CDD505-2E9C-101B-9397-08002B2CF9AE}" pid="11" name="Slides">
    <vt:i4>29</vt:i4>
  </property>
</Properties>
</file>